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1"/>
  </p:sldMasterIdLst>
  <p:notesMasterIdLst>
    <p:notesMasterId r:id="rId10"/>
  </p:notesMasterIdLst>
  <p:sldIdLst>
    <p:sldId id="256" r:id="rId2"/>
    <p:sldId id="257" r:id="rId3"/>
    <p:sldId id="287" r:id="rId4"/>
    <p:sldId id="263" r:id="rId5"/>
    <p:sldId id="280" r:id="rId6"/>
    <p:sldId id="269" r:id="rId7"/>
    <p:sldId id="282" r:id="rId8"/>
    <p:sldId id="291" r:id="rId9"/>
  </p:sldIdLst>
  <p:sldSz cx="9144000" cy="5143500" type="screen16x9"/>
  <p:notesSz cx="6858000" cy="9144000"/>
  <p:embeddedFontLst>
    <p:embeddedFont>
      <p:font typeface="Poppins" panose="00000500000000000000" pitchFamily="2" charset="0"/>
      <p:regular r:id="rId11"/>
      <p:bold r:id="rId12"/>
      <p:italic r:id="rId13"/>
      <p:boldItalic r:id="rId14"/>
    </p:embeddedFont>
    <p:embeddedFont>
      <p:font typeface="Poppins Light" panose="00000400000000000000" pitchFamily="2" charset="0"/>
      <p:regular r:id="rId15"/>
      <p:bold r:id="rId16"/>
      <p:italic r:id="rId17"/>
      <p:boldItalic r:id="rId18"/>
    </p:embeddedFont>
    <p:embeddedFont>
      <p:font typeface="Poppins Medium" panose="00000600000000000000" pitchFamily="2" charset="0"/>
      <p:regular r:id="rId19"/>
      <p:bold r:id="rId20"/>
      <p:italic r:id="rId21"/>
      <p:boldItalic r:id="rId22"/>
    </p:embeddedFont>
    <p:embeddedFont>
      <p:font typeface="Poppins SemiBold" panose="00000700000000000000" pitchFamily="2" charset="0"/>
      <p:bold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abu balakrishnan" initials="pb" lastIdx="1" clrIdx="0">
    <p:extLst>
      <p:ext uri="{19B8F6BF-5375-455C-9EA6-DF929625EA0E}">
        <p15:presenceInfo xmlns:p15="http://schemas.microsoft.com/office/powerpoint/2012/main" userId="5f106221b44d721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1EC0713-415A-4CF3-B6F1-0928276A89EE}">
  <a:tblStyle styleId="{C1EC0713-415A-4CF3-B6F1-0928276A89EE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font" Target="fonts/font14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font" Target="fonts/font13.fntdata"/><Relationship Id="rId28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5-07-13T14:34:40.547" idx="1">
    <p:pos x="10" y="10"/>
    <p:text/>
    <p:extLst>
      <p:ext uri="{C676402C-5697-4E1C-873F-D02D1690AC5C}">
        <p15:threadingInfo xmlns:p15="http://schemas.microsoft.com/office/powerpoint/2012/main" timeZoneBias="-33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eb1eb3e5a5_0_11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8" name="Google Shape;88;geb1eb3e5a5_0_11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eb1eb3e5a5_0_11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9" name="Google Shape;99;geb1eb3e5a5_0_11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Google Shape;1119;geb1eb3e5a5_0_21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20" name="Google Shape;1120;geb1eb3e5a5_0_21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eb1eb3e5a5_0_13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6" name="Google Shape;246;geb1eb3e5a5_0_13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Google Shape;774;geb1eb3e5a5_0_18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75" name="Google Shape;775;geb1eb3e5a5_0_18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eb1eb3e5a5_0_14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83" name="Google Shape;383;geb1eb3e5a5_0_14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" name="Google Shape;933;geb1eb3e5a5_0_20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34" name="Google Shape;934;geb1eb3e5a5_0_20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" name="Google Shape;1222;ge8e458a383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23" name="Google Shape;1223;ge8e458a383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obj">
  <p:cSld name="OBJECT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8892539" y="488289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304800" h="304800" extrusionOk="0">
                <a:moveTo>
                  <a:pt x="304800" y="0"/>
                </a:moveTo>
                <a:lnTo>
                  <a:pt x="0" y="0"/>
                </a:lnTo>
                <a:lnTo>
                  <a:pt x="0" y="304800"/>
                </a:lnTo>
                <a:lnTo>
                  <a:pt x="304800" y="304800"/>
                </a:lnTo>
                <a:lnTo>
                  <a:pt x="304800" y="0"/>
                </a:lnTo>
                <a:close/>
              </a:path>
            </a:pathLst>
          </a:custGeom>
          <a:solidFill>
            <a:srgbClr val="E0C7B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3"/>
          <p:cNvSpPr/>
          <p:nvPr/>
        </p:nvSpPr>
        <p:spPr>
          <a:xfrm>
            <a:off x="0" y="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304800" h="304800" extrusionOk="0">
                <a:moveTo>
                  <a:pt x="304800" y="0"/>
                </a:moveTo>
                <a:lnTo>
                  <a:pt x="0" y="0"/>
                </a:lnTo>
                <a:lnTo>
                  <a:pt x="0" y="304800"/>
                </a:lnTo>
                <a:lnTo>
                  <a:pt x="304800" y="304800"/>
                </a:lnTo>
                <a:lnTo>
                  <a:pt x="304800" y="0"/>
                </a:lnTo>
                <a:close/>
              </a:path>
            </a:pathLst>
          </a:custGeom>
          <a:solidFill>
            <a:srgbClr val="E0C7B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3"/>
          <p:cNvSpPr/>
          <p:nvPr/>
        </p:nvSpPr>
        <p:spPr>
          <a:xfrm>
            <a:off x="0" y="228600"/>
            <a:ext cx="1371600" cy="0"/>
          </a:xfrm>
          <a:custGeom>
            <a:avLst/>
            <a:gdLst/>
            <a:ahLst/>
            <a:cxnLst/>
            <a:rect l="l" t="t" r="r" b="b"/>
            <a:pathLst>
              <a:path w="1828800" h="120000" extrusionOk="0">
                <a:moveTo>
                  <a:pt x="0" y="0"/>
                </a:moveTo>
                <a:lnTo>
                  <a:pt x="1828800" y="0"/>
                </a:lnTo>
              </a:path>
            </a:pathLst>
          </a:custGeom>
          <a:noFill/>
          <a:ln w="9525" cap="flat" cmpd="sng">
            <a:solidFill>
              <a:srgbClr val="BC6B3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3"/>
          <p:cNvSpPr/>
          <p:nvPr/>
        </p:nvSpPr>
        <p:spPr>
          <a:xfrm>
            <a:off x="226314" y="0"/>
            <a:ext cx="0" cy="685800"/>
          </a:xfrm>
          <a:custGeom>
            <a:avLst/>
            <a:gdLst/>
            <a:ahLst/>
            <a:cxnLst/>
            <a:rect l="l" t="t" r="r" b="b"/>
            <a:pathLst>
              <a:path w="120000" h="914400" extrusionOk="0">
                <a:moveTo>
                  <a:pt x="0" y="0"/>
                </a:moveTo>
                <a:lnTo>
                  <a:pt x="0" y="914400"/>
                </a:lnTo>
              </a:path>
            </a:pathLst>
          </a:custGeom>
          <a:noFill/>
          <a:ln w="9525" cap="flat" cmpd="sng">
            <a:solidFill>
              <a:srgbClr val="AC6F4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2205997" y="1894332"/>
            <a:ext cx="6906577" cy="3249454"/>
          </a:xfrm>
          <a:custGeom>
            <a:avLst/>
            <a:gdLst/>
            <a:ahLst/>
            <a:cxnLst/>
            <a:rect l="l" t="t" r="r" b="b"/>
            <a:pathLst>
              <a:path w="9208770" h="4332605" extrusionOk="0">
                <a:moveTo>
                  <a:pt x="4450324" y="0"/>
                </a:moveTo>
                <a:lnTo>
                  <a:pt x="4030752" y="401369"/>
                </a:lnTo>
                <a:lnTo>
                  <a:pt x="2935507" y="1462026"/>
                </a:lnTo>
                <a:lnTo>
                  <a:pt x="2170525" y="2220545"/>
                </a:lnTo>
                <a:lnTo>
                  <a:pt x="1365733" y="3013015"/>
                </a:lnTo>
                <a:lnTo>
                  <a:pt x="0" y="4332221"/>
                </a:lnTo>
                <a:lnTo>
                  <a:pt x="8408686" y="4332221"/>
                </a:lnTo>
                <a:lnTo>
                  <a:pt x="9208506" y="3204438"/>
                </a:lnTo>
                <a:lnTo>
                  <a:pt x="7409678" y="1783207"/>
                </a:lnTo>
                <a:lnTo>
                  <a:pt x="7370252" y="1768538"/>
                </a:lnTo>
                <a:lnTo>
                  <a:pt x="7330829" y="1751468"/>
                </a:lnTo>
                <a:lnTo>
                  <a:pt x="7291410" y="1732151"/>
                </a:lnTo>
                <a:lnTo>
                  <a:pt x="7251993" y="1710742"/>
                </a:lnTo>
                <a:lnTo>
                  <a:pt x="7212579" y="1687396"/>
                </a:lnTo>
                <a:lnTo>
                  <a:pt x="7173167" y="1662268"/>
                </a:lnTo>
                <a:lnTo>
                  <a:pt x="7133758" y="1635513"/>
                </a:lnTo>
                <a:lnTo>
                  <a:pt x="7094350" y="1607286"/>
                </a:lnTo>
                <a:lnTo>
                  <a:pt x="7054945" y="1577741"/>
                </a:lnTo>
                <a:lnTo>
                  <a:pt x="7015540" y="1547035"/>
                </a:lnTo>
                <a:lnTo>
                  <a:pt x="6976138" y="1515321"/>
                </a:lnTo>
                <a:lnTo>
                  <a:pt x="6936736" y="1482755"/>
                </a:lnTo>
                <a:lnTo>
                  <a:pt x="6897336" y="1449492"/>
                </a:lnTo>
                <a:lnTo>
                  <a:pt x="6818537" y="1381493"/>
                </a:lnTo>
                <a:lnTo>
                  <a:pt x="6660940" y="1243947"/>
                </a:lnTo>
                <a:lnTo>
                  <a:pt x="6621541" y="1210141"/>
                </a:lnTo>
                <a:lnTo>
                  <a:pt x="6582140" y="1176878"/>
                </a:lnTo>
                <a:lnTo>
                  <a:pt x="6542739" y="1144312"/>
                </a:lnTo>
                <a:lnTo>
                  <a:pt x="6503336" y="1112598"/>
                </a:lnTo>
                <a:lnTo>
                  <a:pt x="6463932" y="1081892"/>
                </a:lnTo>
                <a:lnTo>
                  <a:pt x="6424526" y="1052347"/>
                </a:lnTo>
                <a:lnTo>
                  <a:pt x="6385119" y="1024120"/>
                </a:lnTo>
                <a:lnTo>
                  <a:pt x="6345709" y="997365"/>
                </a:lnTo>
                <a:lnTo>
                  <a:pt x="6306297" y="972237"/>
                </a:lnTo>
                <a:lnTo>
                  <a:pt x="6266883" y="948891"/>
                </a:lnTo>
                <a:lnTo>
                  <a:pt x="6227467" y="927482"/>
                </a:lnTo>
                <a:lnTo>
                  <a:pt x="6188047" y="908165"/>
                </a:lnTo>
                <a:lnTo>
                  <a:pt x="6148624" y="891095"/>
                </a:lnTo>
                <a:lnTo>
                  <a:pt x="6109198" y="876426"/>
                </a:lnTo>
                <a:lnTo>
                  <a:pt x="4480550" y="160527"/>
                </a:lnTo>
                <a:lnTo>
                  <a:pt x="4450324" y="0"/>
                </a:lnTo>
                <a:close/>
              </a:path>
            </a:pathLst>
          </a:custGeom>
          <a:solidFill>
            <a:srgbClr val="252525">
              <a:alpha val="941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5266944" y="2004821"/>
            <a:ext cx="1564005" cy="1159192"/>
          </a:xfrm>
          <a:custGeom>
            <a:avLst/>
            <a:gdLst/>
            <a:ahLst/>
            <a:cxnLst/>
            <a:rect l="l" t="t" r="r" b="b"/>
            <a:pathLst>
              <a:path w="2085340" h="1545589" extrusionOk="0">
                <a:moveTo>
                  <a:pt x="1682368" y="0"/>
                </a:moveTo>
                <a:lnTo>
                  <a:pt x="402462" y="0"/>
                </a:lnTo>
                <a:lnTo>
                  <a:pt x="385470" y="50400"/>
                </a:lnTo>
                <a:lnTo>
                  <a:pt x="366634" y="99125"/>
                </a:lnTo>
                <a:lnTo>
                  <a:pt x="346211" y="146345"/>
                </a:lnTo>
                <a:lnTo>
                  <a:pt x="324461" y="192232"/>
                </a:lnTo>
                <a:lnTo>
                  <a:pt x="301641" y="236957"/>
                </a:lnTo>
                <a:lnTo>
                  <a:pt x="278009" y="280694"/>
                </a:lnTo>
                <a:lnTo>
                  <a:pt x="253824" y="323613"/>
                </a:lnTo>
                <a:lnTo>
                  <a:pt x="229342" y="365887"/>
                </a:lnTo>
                <a:lnTo>
                  <a:pt x="180523" y="449185"/>
                </a:lnTo>
                <a:lnTo>
                  <a:pt x="156702" y="490553"/>
                </a:lnTo>
                <a:lnTo>
                  <a:pt x="133616" y="531963"/>
                </a:lnTo>
                <a:lnTo>
                  <a:pt x="111525" y="573586"/>
                </a:lnTo>
                <a:lnTo>
                  <a:pt x="90685" y="615594"/>
                </a:lnTo>
                <a:lnTo>
                  <a:pt x="71356" y="658160"/>
                </a:lnTo>
                <a:lnTo>
                  <a:pt x="53794" y="701455"/>
                </a:lnTo>
                <a:lnTo>
                  <a:pt x="38259" y="745650"/>
                </a:lnTo>
                <a:lnTo>
                  <a:pt x="25007" y="790919"/>
                </a:lnTo>
                <a:lnTo>
                  <a:pt x="14297" y="837431"/>
                </a:lnTo>
                <a:lnTo>
                  <a:pt x="6388" y="885360"/>
                </a:lnTo>
                <a:lnTo>
                  <a:pt x="1536" y="934877"/>
                </a:lnTo>
                <a:lnTo>
                  <a:pt x="0" y="986154"/>
                </a:lnTo>
                <a:lnTo>
                  <a:pt x="2124" y="1023170"/>
                </a:lnTo>
                <a:lnTo>
                  <a:pt x="14345" y="1094195"/>
                </a:lnTo>
                <a:lnTo>
                  <a:pt x="37116" y="1161002"/>
                </a:lnTo>
                <a:lnTo>
                  <a:pt x="70342" y="1223337"/>
                </a:lnTo>
                <a:lnTo>
                  <a:pt x="113924" y="1280950"/>
                </a:lnTo>
                <a:lnTo>
                  <a:pt x="167766" y="1333588"/>
                </a:lnTo>
                <a:lnTo>
                  <a:pt x="198505" y="1357963"/>
                </a:lnTo>
                <a:lnTo>
                  <a:pt x="231772" y="1381000"/>
                </a:lnTo>
                <a:lnTo>
                  <a:pt x="267557" y="1402667"/>
                </a:lnTo>
                <a:lnTo>
                  <a:pt x="305846" y="1422933"/>
                </a:lnTo>
                <a:lnTo>
                  <a:pt x="346627" y="1441767"/>
                </a:lnTo>
                <a:lnTo>
                  <a:pt x="389889" y="1459137"/>
                </a:lnTo>
                <a:lnTo>
                  <a:pt x="435620" y="1475011"/>
                </a:lnTo>
                <a:lnTo>
                  <a:pt x="483807" y="1489358"/>
                </a:lnTo>
                <a:lnTo>
                  <a:pt x="534438" y="1502147"/>
                </a:lnTo>
                <a:lnTo>
                  <a:pt x="587501" y="1513345"/>
                </a:lnTo>
                <a:lnTo>
                  <a:pt x="642985" y="1522923"/>
                </a:lnTo>
                <a:lnTo>
                  <a:pt x="700877" y="1530847"/>
                </a:lnTo>
                <a:lnTo>
                  <a:pt x="761164" y="1537087"/>
                </a:lnTo>
                <a:lnTo>
                  <a:pt x="823836" y="1541611"/>
                </a:lnTo>
                <a:lnTo>
                  <a:pt x="888879" y="1544388"/>
                </a:lnTo>
                <a:lnTo>
                  <a:pt x="956282" y="1545386"/>
                </a:lnTo>
                <a:lnTo>
                  <a:pt x="1026032" y="1544573"/>
                </a:lnTo>
                <a:lnTo>
                  <a:pt x="1058799" y="1544573"/>
                </a:lnTo>
                <a:lnTo>
                  <a:pt x="1128549" y="1545386"/>
                </a:lnTo>
                <a:lnTo>
                  <a:pt x="1195952" y="1544388"/>
                </a:lnTo>
                <a:lnTo>
                  <a:pt x="1260995" y="1541611"/>
                </a:lnTo>
                <a:lnTo>
                  <a:pt x="1323667" y="1537087"/>
                </a:lnTo>
                <a:lnTo>
                  <a:pt x="1383954" y="1530847"/>
                </a:lnTo>
                <a:lnTo>
                  <a:pt x="1441846" y="1522923"/>
                </a:lnTo>
                <a:lnTo>
                  <a:pt x="1497329" y="1513345"/>
                </a:lnTo>
                <a:lnTo>
                  <a:pt x="1550393" y="1502147"/>
                </a:lnTo>
                <a:lnTo>
                  <a:pt x="1601024" y="1489358"/>
                </a:lnTo>
                <a:lnTo>
                  <a:pt x="1649211" y="1475011"/>
                </a:lnTo>
                <a:lnTo>
                  <a:pt x="1694942" y="1459137"/>
                </a:lnTo>
                <a:lnTo>
                  <a:pt x="1738204" y="1441767"/>
                </a:lnTo>
                <a:lnTo>
                  <a:pt x="1778985" y="1422933"/>
                </a:lnTo>
                <a:lnTo>
                  <a:pt x="1817274" y="1402667"/>
                </a:lnTo>
                <a:lnTo>
                  <a:pt x="1853059" y="1381000"/>
                </a:lnTo>
                <a:lnTo>
                  <a:pt x="1886326" y="1357963"/>
                </a:lnTo>
                <a:lnTo>
                  <a:pt x="1917065" y="1333588"/>
                </a:lnTo>
                <a:lnTo>
                  <a:pt x="1945262" y="1307906"/>
                </a:lnTo>
                <a:lnTo>
                  <a:pt x="1993987" y="1252749"/>
                </a:lnTo>
                <a:lnTo>
                  <a:pt x="2032403" y="1192744"/>
                </a:lnTo>
                <a:lnTo>
                  <a:pt x="2060413" y="1128142"/>
                </a:lnTo>
                <a:lnTo>
                  <a:pt x="2077922" y="1059195"/>
                </a:lnTo>
                <a:lnTo>
                  <a:pt x="2084831" y="986154"/>
                </a:lnTo>
                <a:lnTo>
                  <a:pt x="2083295" y="934877"/>
                </a:lnTo>
                <a:lnTo>
                  <a:pt x="2078443" y="885360"/>
                </a:lnTo>
                <a:lnTo>
                  <a:pt x="2070534" y="837431"/>
                </a:lnTo>
                <a:lnTo>
                  <a:pt x="2059824" y="790919"/>
                </a:lnTo>
                <a:lnTo>
                  <a:pt x="2046572" y="745650"/>
                </a:lnTo>
                <a:lnTo>
                  <a:pt x="2031037" y="701455"/>
                </a:lnTo>
                <a:lnTo>
                  <a:pt x="2013475" y="658160"/>
                </a:lnTo>
                <a:lnTo>
                  <a:pt x="1994146" y="615594"/>
                </a:lnTo>
                <a:lnTo>
                  <a:pt x="1973306" y="573586"/>
                </a:lnTo>
                <a:lnTo>
                  <a:pt x="1951215" y="531963"/>
                </a:lnTo>
                <a:lnTo>
                  <a:pt x="1928129" y="490553"/>
                </a:lnTo>
                <a:lnTo>
                  <a:pt x="1904308" y="449185"/>
                </a:lnTo>
                <a:lnTo>
                  <a:pt x="1855489" y="365887"/>
                </a:lnTo>
                <a:lnTo>
                  <a:pt x="1831007" y="323613"/>
                </a:lnTo>
                <a:lnTo>
                  <a:pt x="1806822" y="280694"/>
                </a:lnTo>
                <a:lnTo>
                  <a:pt x="1783190" y="236957"/>
                </a:lnTo>
                <a:lnTo>
                  <a:pt x="1760370" y="192232"/>
                </a:lnTo>
                <a:lnTo>
                  <a:pt x="1738620" y="146345"/>
                </a:lnTo>
                <a:lnTo>
                  <a:pt x="1718197" y="99125"/>
                </a:lnTo>
                <a:lnTo>
                  <a:pt x="1699361" y="50400"/>
                </a:lnTo>
                <a:lnTo>
                  <a:pt x="1682368" y="0"/>
                </a:lnTo>
                <a:close/>
              </a:path>
            </a:pathLst>
          </a:custGeom>
          <a:solidFill>
            <a:srgbClr val="7B503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5518403" y="1892808"/>
            <a:ext cx="1058703" cy="112395"/>
          </a:xfrm>
          <a:custGeom>
            <a:avLst/>
            <a:gdLst/>
            <a:ahLst/>
            <a:cxnLst/>
            <a:rect l="l" t="t" r="r" b="b"/>
            <a:pathLst>
              <a:path w="1411604" h="149860" extrusionOk="0">
                <a:moveTo>
                  <a:pt x="1352042" y="0"/>
                </a:moveTo>
                <a:lnTo>
                  <a:pt x="59181" y="0"/>
                </a:lnTo>
                <a:lnTo>
                  <a:pt x="36165" y="4657"/>
                </a:lnTo>
                <a:lnTo>
                  <a:pt x="17351" y="17351"/>
                </a:lnTo>
                <a:lnTo>
                  <a:pt x="4657" y="36165"/>
                </a:lnTo>
                <a:lnTo>
                  <a:pt x="0" y="59181"/>
                </a:lnTo>
                <a:lnTo>
                  <a:pt x="0" y="90169"/>
                </a:lnTo>
                <a:lnTo>
                  <a:pt x="4657" y="113186"/>
                </a:lnTo>
                <a:lnTo>
                  <a:pt x="17351" y="132000"/>
                </a:lnTo>
                <a:lnTo>
                  <a:pt x="36165" y="144694"/>
                </a:lnTo>
                <a:lnTo>
                  <a:pt x="59181" y="149351"/>
                </a:lnTo>
                <a:lnTo>
                  <a:pt x="1352042" y="149351"/>
                </a:lnTo>
                <a:lnTo>
                  <a:pt x="1375058" y="144694"/>
                </a:lnTo>
                <a:lnTo>
                  <a:pt x="1393872" y="132000"/>
                </a:lnTo>
                <a:lnTo>
                  <a:pt x="1406566" y="113186"/>
                </a:lnTo>
                <a:lnTo>
                  <a:pt x="1411224" y="90169"/>
                </a:lnTo>
                <a:lnTo>
                  <a:pt x="1411224" y="59181"/>
                </a:lnTo>
                <a:lnTo>
                  <a:pt x="1406566" y="36165"/>
                </a:lnTo>
                <a:lnTo>
                  <a:pt x="1393872" y="17351"/>
                </a:lnTo>
                <a:lnTo>
                  <a:pt x="1375058" y="4657"/>
                </a:lnTo>
                <a:lnTo>
                  <a:pt x="1352042" y="0"/>
                </a:lnTo>
                <a:close/>
              </a:path>
            </a:pathLst>
          </a:custGeom>
          <a:solidFill>
            <a:srgbClr val="BC6B3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5868162" y="2109978"/>
            <a:ext cx="345281" cy="631031"/>
          </a:xfrm>
          <a:custGeom>
            <a:avLst/>
            <a:gdLst/>
            <a:ahLst/>
            <a:cxnLst/>
            <a:rect l="l" t="t" r="r" b="b"/>
            <a:pathLst>
              <a:path w="460375" h="841375" extrusionOk="0">
                <a:moveTo>
                  <a:pt x="122808" y="538480"/>
                </a:moveTo>
                <a:lnTo>
                  <a:pt x="0" y="551561"/>
                </a:lnTo>
                <a:lnTo>
                  <a:pt x="9354" y="595252"/>
                </a:lnTo>
                <a:lnTo>
                  <a:pt x="23304" y="633730"/>
                </a:lnTo>
                <a:lnTo>
                  <a:pt x="64897" y="694944"/>
                </a:lnTo>
                <a:lnTo>
                  <a:pt x="123396" y="735536"/>
                </a:lnTo>
                <a:lnTo>
                  <a:pt x="197230" y="755650"/>
                </a:lnTo>
                <a:lnTo>
                  <a:pt x="197230" y="841248"/>
                </a:lnTo>
                <a:lnTo>
                  <a:pt x="265429" y="841248"/>
                </a:lnTo>
                <a:lnTo>
                  <a:pt x="265429" y="753363"/>
                </a:lnTo>
                <a:lnTo>
                  <a:pt x="308816" y="743906"/>
                </a:lnTo>
                <a:lnTo>
                  <a:pt x="347154" y="728852"/>
                </a:lnTo>
                <a:lnTo>
                  <a:pt x="380444" y="708179"/>
                </a:lnTo>
                <a:lnTo>
                  <a:pt x="408685" y="681863"/>
                </a:lnTo>
                <a:lnTo>
                  <a:pt x="431262" y="651029"/>
                </a:lnTo>
                <a:lnTo>
                  <a:pt x="432053" y="649351"/>
                </a:lnTo>
                <a:lnTo>
                  <a:pt x="265429" y="649351"/>
                </a:lnTo>
                <a:lnTo>
                  <a:pt x="265429" y="642747"/>
                </a:lnTo>
                <a:lnTo>
                  <a:pt x="197230" y="642747"/>
                </a:lnTo>
                <a:lnTo>
                  <a:pt x="184775" y="635718"/>
                </a:lnTo>
                <a:lnTo>
                  <a:pt x="151002" y="603250"/>
                </a:lnTo>
                <a:lnTo>
                  <a:pt x="127428" y="556601"/>
                </a:lnTo>
                <a:lnTo>
                  <a:pt x="122808" y="538480"/>
                </a:lnTo>
                <a:close/>
              </a:path>
              <a:path w="460375" h="841375" extrusionOk="0">
                <a:moveTo>
                  <a:pt x="448666" y="465963"/>
                </a:moveTo>
                <a:lnTo>
                  <a:pt x="265429" y="465963"/>
                </a:lnTo>
                <a:lnTo>
                  <a:pt x="285099" y="472725"/>
                </a:lnTo>
                <a:lnTo>
                  <a:pt x="301815" y="480822"/>
                </a:lnTo>
                <a:lnTo>
                  <a:pt x="334484" y="512972"/>
                </a:lnTo>
                <a:lnTo>
                  <a:pt x="344931" y="555371"/>
                </a:lnTo>
                <a:lnTo>
                  <a:pt x="343550" y="572420"/>
                </a:lnTo>
                <a:lnTo>
                  <a:pt x="322833" y="616712"/>
                </a:lnTo>
                <a:lnTo>
                  <a:pt x="282239" y="644876"/>
                </a:lnTo>
                <a:lnTo>
                  <a:pt x="265429" y="649351"/>
                </a:lnTo>
                <a:lnTo>
                  <a:pt x="432053" y="649351"/>
                </a:lnTo>
                <a:lnTo>
                  <a:pt x="447373" y="616838"/>
                </a:lnTo>
                <a:lnTo>
                  <a:pt x="457031" y="579314"/>
                </a:lnTo>
                <a:lnTo>
                  <a:pt x="460248" y="538480"/>
                </a:lnTo>
                <a:lnTo>
                  <a:pt x="457698" y="502094"/>
                </a:lnTo>
                <a:lnTo>
                  <a:pt x="450040" y="469138"/>
                </a:lnTo>
                <a:lnTo>
                  <a:pt x="448666" y="465963"/>
                </a:lnTo>
                <a:close/>
              </a:path>
              <a:path w="460375" h="841375" extrusionOk="0">
                <a:moveTo>
                  <a:pt x="265429" y="0"/>
                </a:moveTo>
                <a:lnTo>
                  <a:pt x="197230" y="0"/>
                </a:lnTo>
                <a:lnTo>
                  <a:pt x="197230" y="46609"/>
                </a:lnTo>
                <a:lnTo>
                  <a:pt x="158753" y="53373"/>
                </a:lnTo>
                <a:lnTo>
                  <a:pt x="93896" y="83524"/>
                </a:lnTo>
                <a:lnTo>
                  <a:pt x="46227" y="134747"/>
                </a:lnTo>
                <a:lnTo>
                  <a:pt x="21843" y="199517"/>
                </a:lnTo>
                <a:lnTo>
                  <a:pt x="18795" y="236474"/>
                </a:lnTo>
                <a:lnTo>
                  <a:pt x="21486" y="273145"/>
                </a:lnTo>
                <a:lnTo>
                  <a:pt x="43013" y="337915"/>
                </a:lnTo>
                <a:lnTo>
                  <a:pt x="86449" y="391066"/>
                </a:lnTo>
                <a:lnTo>
                  <a:pt x="154128" y="430932"/>
                </a:lnTo>
                <a:lnTo>
                  <a:pt x="197230" y="445770"/>
                </a:lnTo>
                <a:lnTo>
                  <a:pt x="197230" y="642747"/>
                </a:lnTo>
                <a:lnTo>
                  <a:pt x="265429" y="642747"/>
                </a:lnTo>
                <a:lnTo>
                  <a:pt x="265429" y="465963"/>
                </a:lnTo>
                <a:lnTo>
                  <a:pt x="448666" y="465963"/>
                </a:lnTo>
                <a:lnTo>
                  <a:pt x="419353" y="413512"/>
                </a:lnTo>
                <a:lnTo>
                  <a:pt x="360394" y="369427"/>
                </a:lnTo>
                <a:lnTo>
                  <a:pt x="317412" y="350772"/>
                </a:lnTo>
                <a:lnTo>
                  <a:pt x="265429" y="334391"/>
                </a:lnTo>
                <a:lnTo>
                  <a:pt x="265429" y="311785"/>
                </a:lnTo>
                <a:lnTo>
                  <a:pt x="197230" y="311785"/>
                </a:lnTo>
                <a:lnTo>
                  <a:pt x="182872" y="304690"/>
                </a:lnTo>
                <a:lnTo>
                  <a:pt x="151510" y="277241"/>
                </a:lnTo>
                <a:lnTo>
                  <a:pt x="136525" y="230886"/>
                </a:lnTo>
                <a:lnTo>
                  <a:pt x="137548" y="217552"/>
                </a:lnTo>
                <a:lnTo>
                  <a:pt x="152907" y="181101"/>
                </a:lnTo>
                <a:lnTo>
                  <a:pt x="184036" y="154598"/>
                </a:lnTo>
                <a:lnTo>
                  <a:pt x="197230" y="149098"/>
                </a:lnTo>
                <a:lnTo>
                  <a:pt x="421678" y="149098"/>
                </a:lnTo>
                <a:lnTo>
                  <a:pt x="420735" y="146764"/>
                </a:lnTo>
                <a:lnTo>
                  <a:pt x="384428" y="97536"/>
                </a:lnTo>
                <a:lnTo>
                  <a:pt x="332597" y="63738"/>
                </a:lnTo>
                <a:lnTo>
                  <a:pt x="265429" y="46609"/>
                </a:lnTo>
                <a:lnTo>
                  <a:pt x="265429" y="0"/>
                </a:lnTo>
                <a:close/>
              </a:path>
              <a:path w="460375" h="841375" extrusionOk="0">
                <a:moveTo>
                  <a:pt x="421678" y="149098"/>
                </a:moveTo>
                <a:lnTo>
                  <a:pt x="197230" y="149098"/>
                </a:lnTo>
                <a:lnTo>
                  <a:pt x="197230" y="311785"/>
                </a:lnTo>
                <a:lnTo>
                  <a:pt x="265429" y="311785"/>
                </a:lnTo>
                <a:lnTo>
                  <a:pt x="265429" y="150495"/>
                </a:lnTo>
                <a:lnTo>
                  <a:pt x="422244" y="150495"/>
                </a:lnTo>
                <a:lnTo>
                  <a:pt x="421678" y="149098"/>
                </a:lnTo>
                <a:close/>
              </a:path>
              <a:path w="460375" h="841375" extrusionOk="0">
                <a:moveTo>
                  <a:pt x="422244" y="150495"/>
                </a:moveTo>
                <a:lnTo>
                  <a:pt x="265429" y="150495"/>
                </a:lnTo>
                <a:lnTo>
                  <a:pt x="286101" y="162617"/>
                </a:lnTo>
                <a:lnTo>
                  <a:pt x="302402" y="179181"/>
                </a:lnTo>
                <a:lnTo>
                  <a:pt x="314346" y="200197"/>
                </a:lnTo>
                <a:lnTo>
                  <a:pt x="321944" y="225679"/>
                </a:lnTo>
                <a:lnTo>
                  <a:pt x="440943" y="210185"/>
                </a:lnTo>
                <a:lnTo>
                  <a:pt x="432845" y="176706"/>
                </a:lnTo>
                <a:lnTo>
                  <a:pt x="422244" y="15049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4814667" y="2539832"/>
            <a:ext cx="2816065" cy="1092994"/>
          </a:xfrm>
          <a:custGeom>
            <a:avLst/>
            <a:gdLst/>
            <a:ahLst/>
            <a:cxnLst/>
            <a:rect l="l" t="t" r="r" b="b"/>
            <a:pathLst>
              <a:path w="3754754" h="1457325" extrusionOk="0">
                <a:moveTo>
                  <a:pt x="1397350" y="0"/>
                </a:moveTo>
                <a:lnTo>
                  <a:pt x="1348649" y="661"/>
                </a:lnTo>
                <a:lnTo>
                  <a:pt x="1303843" y="4208"/>
                </a:lnTo>
                <a:lnTo>
                  <a:pt x="1262882" y="10439"/>
                </a:lnTo>
                <a:lnTo>
                  <a:pt x="1225714" y="19153"/>
                </a:lnTo>
                <a:lnTo>
                  <a:pt x="1162553" y="43224"/>
                </a:lnTo>
                <a:lnTo>
                  <a:pt x="1113953" y="74810"/>
                </a:lnTo>
                <a:lnTo>
                  <a:pt x="1079504" y="112299"/>
                </a:lnTo>
                <a:lnTo>
                  <a:pt x="1058798" y="154081"/>
                </a:lnTo>
                <a:lnTo>
                  <a:pt x="1051427" y="198544"/>
                </a:lnTo>
                <a:lnTo>
                  <a:pt x="1052615" y="221278"/>
                </a:lnTo>
                <a:lnTo>
                  <a:pt x="1064480" y="266743"/>
                </a:lnTo>
                <a:lnTo>
                  <a:pt x="1088658" y="310861"/>
                </a:lnTo>
                <a:lnTo>
                  <a:pt x="1124741" y="352023"/>
                </a:lnTo>
                <a:lnTo>
                  <a:pt x="1172320" y="388616"/>
                </a:lnTo>
                <a:lnTo>
                  <a:pt x="1230987" y="419030"/>
                </a:lnTo>
                <a:lnTo>
                  <a:pt x="1300333" y="441654"/>
                </a:lnTo>
                <a:lnTo>
                  <a:pt x="1338883" y="449540"/>
                </a:lnTo>
                <a:lnTo>
                  <a:pt x="1379950" y="454876"/>
                </a:lnTo>
                <a:lnTo>
                  <a:pt x="1423482" y="457458"/>
                </a:lnTo>
                <a:lnTo>
                  <a:pt x="1469429" y="457085"/>
                </a:lnTo>
                <a:lnTo>
                  <a:pt x="2031785" y="455815"/>
                </a:lnTo>
                <a:lnTo>
                  <a:pt x="2098460" y="621550"/>
                </a:lnTo>
                <a:lnTo>
                  <a:pt x="937045" y="621550"/>
                </a:lnTo>
                <a:lnTo>
                  <a:pt x="372403" y="60464"/>
                </a:lnTo>
                <a:lnTo>
                  <a:pt x="322838" y="43998"/>
                </a:lnTo>
                <a:lnTo>
                  <a:pt x="275564" y="34254"/>
                </a:lnTo>
                <a:lnTo>
                  <a:pt x="230906" y="30850"/>
                </a:lnTo>
                <a:lnTo>
                  <a:pt x="189191" y="33403"/>
                </a:lnTo>
                <a:lnTo>
                  <a:pt x="150746" y="41531"/>
                </a:lnTo>
                <a:lnTo>
                  <a:pt x="84966" y="72978"/>
                </a:lnTo>
                <a:lnTo>
                  <a:pt x="36176" y="122130"/>
                </a:lnTo>
                <a:lnTo>
                  <a:pt x="6984" y="185926"/>
                </a:lnTo>
                <a:lnTo>
                  <a:pt x="0" y="261305"/>
                </a:lnTo>
                <a:lnTo>
                  <a:pt x="5650" y="302381"/>
                </a:lnTo>
                <a:lnTo>
                  <a:pt x="17831" y="345205"/>
                </a:lnTo>
                <a:lnTo>
                  <a:pt x="36869" y="389394"/>
                </a:lnTo>
                <a:lnTo>
                  <a:pt x="962826" y="1318145"/>
                </a:lnTo>
                <a:lnTo>
                  <a:pt x="2893734" y="1318145"/>
                </a:lnTo>
                <a:lnTo>
                  <a:pt x="3034196" y="1456829"/>
                </a:lnTo>
                <a:lnTo>
                  <a:pt x="3754667" y="761377"/>
                </a:lnTo>
                <a:lnTo>
                  <a:pt x="2997112" y="2425"/>
                </a:lnTo>
                <a:lnTo>
                  <a:pt x="1449998" y="2425"/>
                </a:lnTo>
                <a:lnTo>
                  <a:pt x="1397350" y="0"/>
                </a:lnTo>
                <a:close/>
              </a:path>
            </a:pathLst>
          </a:custGeom>
          <a:solidFill>
            <a:srgbClr val="EECFA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5671566" y="2576322"/>
            <a:ext cx="233363" cy="256222"/>
          </a:xfrm>
          <a:custGeom>
            <a:avLst/>
            <a:gdLst/>
            <a:ahLst/>
            <a:cxnLst/>
            <a:rect l="l" t="t" r="r" b="b"/>
            <a:pathLst>
              <a:path w="311150" h="341629" extrusionOk="0">
                <a:moveTo>
                  <a:pt x="310895" y="0"/>
                </a:moveTo>
                <a:lnTo>
                  <a:pt x="169544" y="0"/>
                </a:lnTo>
                <a:lnTo>
                  <a:pt x="124486" y="6099"/>
                </a:lnTo>
                <a:lnTo>
                  <a:pt x="83989" y="23311"/>
                </a:lnTo>
                <a:lnTo>
                  <a:pt x="49672" y="50006"/>
                </a:lnTo>
                <a:lnTo>
                  <a:pt x="23156" y="84553"/>
                </a:lnTo>
                <a:lnTo>
                  <a:pt x="6058" y="125324"/>
                </a:lnTo>
                <a:lnTo>
                  <a:pt x="0" y="170687"/>
                </a:lnTo>
                <a:lnTo>
                  <a:pt x="6058" y="216051"/>
                </a:lnTo>
                <a:lnTo>
                  <a:pt x="23156" y="256822"/>
                </a:lnTo>
                <a:lnTo>
                  <a:pt x="49672" y="291369"/>
                </a:lnTo>
                <a:lnTo>
                  <a:pt x="83989" y="318064"/>
                </a:lnTo>
                <a:lnTo>
                  <a:pt x="124486" y="335276"/>
                </a:lnTo>
                <a:lnTo>
                  <a:pt x="169544" y="341375"/>
                </a:lnTo>
                <a:lnTo>
                  <a:pt x="310895" y="341375"/>
                </a:lnTo>
                <a:lnTo>
                  <a:pt x="310895" y="0"/>
                </a:lnTo>
                <a:close/>
              </a:path>
            </a:pathLst>
          </a:custGeom>
          <a:solidFill>
            <a:srgbClr val="E8EBE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4815109" y="2599182"/>
            <a:ext cx="2388394" cy="1033462"/>
          </a:xfrm>
          <a:custGeom>
            <a:avLst/>
            <a:gdLst/>
            <a:ahLst/>
            <a:cxnLst/>
            <a:rect l="l" t="t" r="r" b="b"/>
            <a:pathLst>
              <a:path w="3184525" h="1377950" extrusionOk="0">
                <a:moveTo>
                  <a:pt x="79079" y="0"/>
                </a:moveTo>
                <a:lnTo>
                  <a:pt x="41134" y="35556"/>
                </a:lnTo>
                <a:lnTo>
                  <a:pt x="8309" y="98901"/>
                </a:lnTo>
                <a:lnTo>
                  <a:pt x="0" y="141046"/>
                </a:lnTo>
                <a:lnTo>
                  <a:pt x="391" y="190202"/>
                </a:lnTo>
                <a:lnTo>
                  <a:pt x="11956" y="246388"/>
                </a:lnTo>
                <a:lnTo>
                  <a:pt x="37169" y="309625"/>
                </a:lnTo>
                <a:lnTo>
                  <a:pt x="962999" y="1237488"/>
                </a:lnTo>
                <a:lnTo>
                  <a:pt x="2892129" y="1237488"/>
                </a:lnTo>
                <a:lnTo>
                  <a:pt x="3034115" y="1377696"/>
                </a:lnTo>
                <a:lnTo>
                  <a:pt x="3184102" y="1232662"/>
                </a:lnTo>
                <a:lnTo>
                  <a:pt x="2924387" y="908938"/>
                </a:lnTo>
                <a:lnTo>
                  <a:pt x="993098" y="909955"/>
                </a:lnTo>
                <a:lnTo>
                  <a:pt x="79079" y="0"/>
                </a:lnTo>
                <a:close/>
              </a:path>
            </a:pathLst>
          </a:custGeom>
          <a:solidFill>
            <a:srgbClr val="E7B88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7006589" y="3035808"/>
            <a:ext cx="2137409" cy="2107882"/>
          </a:xfrm>
          <a:custGeom>
            <a:avLst/>
            <a:gdLst/>
            <a:ahLst/>
            <a:cxnLst/>
            <a:rect l="l" t="t" r="r" b="b"/>
            <a:pathLst>
              <a:path w="2849879" h="2810509" extrusionOk="0">
                <a:moveTo>
                  <a:pt x="2849879" y="1745818"/>
                </a:moveTo>
                <a:lnTo>
                  <a:pt x="581659" y="1745818"/>
                </a:lnTo>
                <a:lnTo>
                  <a:pt x="1645417" y="2810252"/>
                </a:lnTo>
                <a:lnTo>
                  <a:pt x="2849879" y="2810252"/>
                </a:lnTo>
                <a:lnTo>
                  <a:pt x="2849879" y="1745818"/>
                </a:lnTo>
                <a:close/>
              </a:path>
              <a:path w="2849879" h="2810509" extrusionOk="0">
                <a:moveTo>
                  <a:pt x="1191640" y="0"/>
                </a:moveTo>
                <a:lnTo>
                  <a:pt x="0" y="1166621"/>
                </a:lnTo>
                <a:lnTo>
                  <a:pt x="580262" y="1747304"/>
                </a:lnTo>
                <a:lnTo>
                  <a:pt x="581659" y="1745818"/>
                </a:lnTo>
                <a:lnTo>
                  <a:pt x="2849879" y="1745818"/>
                </a:lnTo>
                <a:lnTo>
                  <a:pt x="2849879" y="1665731"/>
                </a:lnTo>
                <a:lnTo>
                  <a:pt x="1752853" y="567943"/>
                </a:lnTo>
                <a:lnTo>
                  <a:pt x="1751456" y="566673"/>
                </a:lnTo>
                <a:lnTo>
                  <a:pt x="1191640" y="0"/>
                </a:lnTo>
                <a:close/>
              </a:path>
            </a:pathLst>
          </a:custGeom>
          <a:solidFill>
            <a:srgbClr val="221F1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7005638" y="3474529"/>
            <a:ext cx="2115502" cy="1669256"/>
          </a:xfrm>
          <a:custGeom>
            <a:avLst/>
            <a:gdLst/>
            <a:ahLst/>
            <a:cxnLst/>
            <a:rect l="l" t="t" r="r" b="b"/>
            <a:pathLst>
              <a:path w="2820670" h="2225675" extrusionOk="0">
                <a:moveTo>
                  <a:pt x="1755814" y="1160995"/>
                </a:moveTo>
                <a:lnTo>
                  <a:pt x="581786" y="1160995"/>
                </a:lnTo>
                <a:lnTo>
                  <a:pt x="1646078" y="2225291"/>
                </a:lnTo>
                <a:lnTo>
                  <a:pt x="2820065" y="2225291"/>
                </a:lnTo>
                <a:lnTo>
                  <a:pt x="1755814" y="1160995"/>
                </a:lnTo>
                <a:close/>
              </a:path>
              <a:path w="2820670" h="2225675" extrusionOk="0">
                <a:moveTo>
                  <a:pt x="594868" y="0"/>
                </a:moveTo>
                <a:lnTo>
                  <a:pt x="0" y="582041"/>
                </a:lnTo>
                <a:lnTo>
                  <a:pt x="580390" y="1162469"/>
                </a:lnTo>
                <a:lnTo>
                  <a:pt x="581786" y="1160995"/>
                </a:lnTo>
                <a:lnTo>
                  <a:pt x="1755814" y="1160995"/>
                </a:lnTo>
                <a:lnTo>
                  <a:pt x="594868" y="0"/>
                </a:lnTo>
                <a:close/>
              </a:path>
            </a:pathLst>
          </a:custGeom>
          <a:solidFill>
            <a:srgbClr val="FFFFFF">
              <a:alpha val="30199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7200900" y="3936491"/>
            <a:ext cx="148500" cy="1485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7395210" y="4103369"/>
            <a:ext cx="146400" cy="1464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6979157" y="3017519"/>
            <a:ext cx="841534" cy="818673"/>
          </a:xfrm>
          <a:custGeom>
            <a:avLst/>
            <a:gdLst/>
            <a:ahLst/>
            <a:cxnLst/>
            <a:rect l="l" t="t" r="r" b="b"/>
            <a:pathLst>
              <a:path w="1122045" h="1091564" extrusionOk="0">
                <a:moveTo>
                  <a:pt x="988186" y="0"/>
                </a:moveTo>
                <a:lnTo>
                  <a:pt x="0" y="947927"/>
                </a:lnTo>
                <a:lnTo>
                  <a:pt x="144906" y="1091183"/>
                </a:lnTo>
                <a:lnTo>
                  <a:pt x="1121663" y="131571"/>
                </a:lnTo>
                <a:lnTo>
                  <a:pt x="988186" y="0"/>
                </a:lnTo>
                <a:close/>
              </a:path>
            </a:pathLst>
          </a:custGeom>
          <a:solidFill>
            <a:srgbClr val="EBF0F9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3"/>
          <p:cNvSpPr txBox="1">
            <a:spLocks noGrp="1"/>
          </p:cNvSpPr>
          <p:nvPr>
            <p:ph type="ctrTitle"/>
          </p:nvPr>
        </p:nvSpPr>
        <p:spPr>
          <a:xfrm>
            <a:off x="2449067" y="177451"/>
            <a:ext cx="4245900" cy="10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600" b="1" i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subTitle" idx="1"/>
          </p:nvPr>
        </p:nvSpPr>
        <p:spPr>
          <a:xfrm>
            <a:off x="1371600" y="2880360"/>
            <a:ext cx="6400800" cy="12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3108960" y="4783455"/>
            <a:ext cx="2926200" cy="2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457200" y="4783455"/>
            <a:ext cx="2103000" cy="2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sldNum" idx="12"/>
          </p:nvPr>
        </p:nvSpPr>
        <p:spPr>
          <a:xfrm>
            <a:off x="8922734" y="4931796"/>
            <a:ext cx="176100" cy="12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254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54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5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54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54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4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5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5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54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54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xfrm>
            <a:off x="2741104" y="1138771"/>
            <a:ext cx="3661800" cy="70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45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1"/>
          </p:nvPr>
        </p:nvSpPr>
        <p:spPr>
          <a:xfrm>
            <a:off x="1386078" y="1579245"/>
            <a:ext cx="6440400" cy="246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b="0" i="0">
                <a:solidFill>
                  <a:schemeClr val="dk1"/>
                </a:solidFill>
              </a:defRPr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3108960" y="4783455"/>
            <a:ext cx="2926200" cy="2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457200" y="4783455"/>
            <a:ext cx="2103000" cy="2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sldNum" idx="12"/>
          </p:nvPr>
        </p:nvSpPr>
        <p:spPr>
          <a:xfrm>
            <a:off x="8922734" y="4931796"/>
            <a:ext cx="176100" cy="12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254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54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5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54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54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4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5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5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54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54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/>
          <p:nvPr/>
        </p:nvSpPr>
        <p:spPr>
          <a:xfrm rot="10800000" flipH="1">
            <a:off x="577750" y="1459850"/>
            <a:ext cx="3488100" cy="895500"/>
          </a:xfrm>
          <a:prstGeom prst="rect">
            <a:avLst/>
          </a:prstGeom>
          <a:solidFill>
            <a:srgbClr val="53823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6"/>
          <p:cNvSpPr txBox="1"/>
          <p:nvPr/>
        </p:nvSpPr>
        <p:spPr>
          <a:xfrm>
            <a:off x="272950" y="1460050"/>
            <a:ext cx="4163100" cy="830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Receives Funding and Investing 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in high profitable business to share 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good profit to  Funders.</a:t>
            </a:r>
            <a:endParaRPr b="1" dirty="0">
              <a:solidFill>
                <a:schemeClr val="lt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93" name="Google Shape;93;p16"/>
          <p:cNvSpPr txBox="1">
            <a:spLocks noGrp="1"/>
          </p:cNvSpPr>
          <p:nvPr>
            <p:ph type="sldNum" idx="12"/>
          </p:nvPr>
        </p:nvSpPr>
        <p:spPr>
          <a:xfrm>
            <a:off x="8922734" y="4931796"/>
            <a:ext cx="176100" cy="1230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2540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  <p:sp>
        <p:nvSpPr>
          <p:cNvPr id="94" name="Google Shape;94;p16"/>
          <p:cNvSpPr/>
          <p:nvPr/>
        </p:nvSpPr>
        <p:spPr>
          <a:xfrm>
            <a:off x="537825" y="3993525"/>
            <a:ext cx="90600" cy="6129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6"/>
          <p:cNvSpPr/>
          <p:nvPr/>
        </p:nvSpPr>
        <p:spPr>
          <a:xfrm rot="10800000" flipH="1">
            <a:off x="4133675" y="1459850"/>
            <a:ext cx="160800" cy="895500"/>
          </a:xfrm>
          <a:prstGeom prst="rect">
            <a:avLst/>
          </a:prstGeom>
          <a:solidFill>
            <a:srgbClr val="3B5C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6"/>
          <p:cNvSpPr txBox="1">
            <a:spLocks noGrp="1"/>
          </p:cNvSpPr>
          <p:nvPr>
            <p:ph type="ctrTitle"/>
          </p:nvPr>
        </p:nvSpPr>
        <p:spPr>
          <a:xfrm>
            <a:off x="537825" y="448825"/>
            <a:ext cx="6831300" cy="866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525" rIns="0" bIns="0" anchor="t" anchorCtr="0">
            <a:spAutoFit/>
          </a:bodyPr>
          <a:lstStyle/>
          <a:p>
            <a:pPr marL="0" lvl="0" indent="0" algn="l" rtl="0">
              <a:lnSpc>
                <a:spcPct val="11625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4800" dirty="0">
                <a:solidFill>
                  <a:schemeClr val="accent2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MAXWORTH CAPITAL</a:t>
            </a:r>
            <a:endParaRPr sz="4800" dirty="0">
              <a:solidFill>
                <a:schemeClr val="accent2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/>
          <p:nvPr/>
        </p:nvSpPr>
        <p:spPr>
          <a:xfrm>
            <a:off x="3240575" y="962925"/>
            <a:ext cx="610902" cy="588276"/>
          </a:xfrm>
          <a:prstGeom prst="flowChartDocument">
            <a:avLst/>
          </a:prstGeom>
          <a:solidFill>
            <a:srgbClr val="7B503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7"/>
          <p:cNvSpPr/>
          <p:nvPr/>
        </p:nvSpPr>
        <p:spPr>
          <a:xfrm>
            <a:off x="1219200" y="0"/>
            <a:ext cx="934200" cy="4985100"/>
          </a:xfrm>
          <a:prstGeom prst="rect">
            <a:avLst/>
          </a:prstGeom>
          <a:solidFill>
            <a:srgbClr val="58585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7"/>
          <p:cNvSpPr txBox="1">
            <a:spLocks noGrp="1"/>
          </p:cNvSpPr>
          <p:nvPr>
            <p:ph type="title"/>
          </p:nvPr>
        </p:nvSpPr>
        <p:spPr>
          <a:xfrm rot="-5400000">
            <a:off x="-308550" y="1821775"/>
            <a:ext cx="3989700" cy="9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5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6000">
                <a:latin typeface="Poppins"/>
                <a:ea typeface="Poppins"/>
                <a:cs typeface="Poppins"/>
                <a:sym typeface="Poppins"/>
              </a:rPr>
              <a:t>AGENDA</a:t>
            </a:r>
            <a:endParaRPr sz="60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4" name="Google Shape;104;p17"/>
          <p:cNvSpPr txBox="1"/>
          <p:nvPr/>
        </p:nvSpPr>
        <p:spPr>
          <a:xfrm>
            <a:off x="3263002" y="949550"/>
            <a:ext cx="5076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9050" rIns="0" bIns="0" anchor="t" anchorCtr="0">
            <a:spAutoFit/>
          </a:bodyPr>
          <a:lstStyle/>
          <a:p>
            <a:pPr marL="127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2400" b="1" i="0" u="none" strike="noStrike" cap="none">
                <a:solidFill>
                  <a:srgbClr val="FFFFFF"/>
                </a:solidFill>
              </a:rPr>
              <a:t>01</a:t>
            </a:r>
            <a:endParaRPr sz="2400" b="1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105" name="Google Shape;105;p17"/>
          <p:cNvSpPr txBox="1"/>
          <p:nvPr/>
        </p:nvSpPr>
        <p:spPr>
          <a:xfrm>
            <a:off x="4132175" y="991375"/>
            <a:ext cx="29658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075" rIns="0" bIns="0" anchor="t" anchorCtr="0">
            <a:noAutofit/>
          </a:bodyPr>
          <a:lstStyle/>
          <a:p>
            <a:pPr marL="12700" marR="0" lvl="0" indent="0" algn="l" rtl="0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600" b="1" dirty="0">
                <a:solidFill>
                  <a:srgbClr val="7B5038"/>
                </a:solidFill>
              </a:rPr>
              <a:t>ABOUT THIS COMPANY </a:t>
            </a:r>
            <a:endParaRPr sz="1600" b="1" i="0" u="none" strike="noStrike" cap="none" dirty="0">
              <a:solidFill>
                <a:srgbClr val="000000"/>
              </a:solidFill>
            </a:endParaRPr>
          </a:p>
        </p:txBody>
      </p:sp>
      <p:sp>
        <p:nvSpPr>
          <p:cNvPr id="106" name="Google Shape;106;p17"/>
          <p:cNvSpPr txBox="1"/>
          <p:nvPr/>
        </p:nvSpPr>
        <p:spPr>
          <a:xfrm>
            <a:off x="4132894" y="1899813"/>
            <a:ext cx="42468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625" rIns="0" bIns="0" anchor="t" anchorCtr="0">
            <a:spAutoFit/>
          </a:bodyPr>
          <a:lstStyle/>
          <a:p>
            <a:pPr marL="12700" marR="0" lvl="0" indent="0" algn="l" rtl="0">
              <a:lnSpc>
                <a:spcPct val="1004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600" b="1" i="0" u="none" strike="noStrike" cap="none" dirty="0">
                <a:solidFill>
                  <a:srgbClr val="BC6B3B"/>
                </a:solidFill>
              </a:rPr>
              <a:t>BUSINESS MODEL</a:t>
            </a:r>
            <a:endParaRPr sz="1600" b="1" i="0" u="none" strike="noStrike" cap="none" dirty="0">
              <a:solidFill>
                <a:srgbClr val="000000"/>
              </a:solidFill>
            </a:endParaRPr>
          </a:p>
        </p:txBody>
      </p:sp>
      <p:sp>
        <p:nvSpPr>
          <p:cNvPr id="107" name="Google Shape;107;p17"/>
          <p:cNvSpPr txBox="1"/>
          <p:nvPr/>
        </p:nvSpPr>
        <p:spPr>
          <a:xfrm>
            <a:off x="3986213" y="2692853"/>
            <a:ext cx="3948578" cy="2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075" rIns="0" bIns="0" anchor="t" anchorCtr="0">
            <a:spAutoFit/>
          </a:bodyPr>
          <a:lstStyle/>
          <a:p>
            <a:pPr marL="0" marR="0" lvl="0" indent="0" algn="l" rtl="0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600" b="1" dirty="0">
                <a:solidFill>
                  <a:srgbClr val="CA9F8A"/>
                </a:solidFill>
              </a:rPr>
              <a:t>  TARGET FUNDING </a:t>
            </a:r>
            <a:endParaRPr sz="1600" b="1" i="0" u="none" strike="noStrike" cap="none" dirty="0">
              <a:solidFill>
                <a:srgbClr val="000000"/>
              </a:solidFill>
            </a:endParaRPr>
          </a:p>
        </p:txBody>
      </p:sp>
      <p:sp>
        <p:nvSpPr>
          <p:cNvPr id="108" name="Google Shape;108;p17"/>
          <p:cNvSpPr txBox="1"/>
          <p:nvPr/>
        </p:nvSpPr>
        <p:spPr>
          <a:xfrm>
            <a:off x="4132166" y="3486170"/>
            <a:ext cx="38034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625" rIns="0" bIns="0" anchor="t" anchorCtr="0">
            <a:spAutoFit/>
          </a:bodyPr>
          <a:lstStyle/>
          <a:p>
            <a:pPr marL="12700" marR="0" lvl="0" indent="0" algn="l" rtl="0">
              <a:lnSpc>
                <a:spcPct val="1004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600" b="1" i="0" u="none" strike="noStrike" cap="none" dirty="0">
                <a:solidFill>
                  <a:srgbClr val="B99A5A"/>
                </a:solidFill>
              </a:rPr>
              <a:t>FUNDING AND REFERAL</a:t>
            </a:r>
            <a:endParaRPr sz="1600" b="1" i="0" u="none" strike="noStrike" cap="none" dirty="0">
              <a:solidFill>
                <a:srgbClr val="000000"/>
              </a:solidFill>
            </a:endParaRPr>
          </a:p>
        </p:txBody>
      </p:sp>
      <p:sp>
        <p:nvSpPr>
          <p:cNvPr id="109" name="Google Shape;109;p17"/>
          <p:cNvSpPr txBox="1"/>
          <p:nvPr/>
        </p:nvSpPr>
        <p:spPr>
          <a:xfrm>
            <a:off x="4132891" y="4271231"/>
            <a:ext cx="3801900" cy="2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075" rIns="0" bIns="0" anchor="t" anchorCtr="0">
            <a:spAutoFit/>
          </a:bodyPr>
          <a:lstStyle/>
          <a:p>
            <a:pPr marL="12700" marR="0" lvl="0" indent="0" algn="l" rtl="0">
              <a:lnSpc>
                <a:spcPct val="1004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600" b="1" dirty="0">
                <a:solidFill>
                  <a:srgbClr val="E1B778"/>
                </a:solidFill>
              </a:rPr>
              <a:t>LEVEL PLAN</a:t>
            </a:r>
            <a:endParaRPr sz="1600" b="1" i="0" u="none" strike="noStrike" cap="none" dirty="0">
              <a:solidFill>
                <a:srgbClr val="000000"/>
              </a:solidFill>
            </a:endParaRPr>
          </a:p>
        </p:txBody>
      </p:sp>
      <p:sp>
        <p:nvSpPr>
          <p:cNvPr id="110" name="Google Shape;110;p17"/>
          <p:cNvSpPr/>
          <p:nvPr/>
        </p:nvSpPr>
        <p:spPr>
          <a:xfrm>
            <a:off x="1033950" y="4644600"/>
            <a:ext cx="1304700" cy="3405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11" name="Google Shape;111;p17"/>
          <p:cNvCxnSpPr/>
          <p:nvPr/>
        </p:nvCxnSpPr>
        <p:spPr>
          <a:xfrm>
            <a:off x="3292227" y="909488"/>
            <a:ext cx="0" cy="641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2" name="Google Shape;112;p17"/>
          <p:cNvSpPr/>
          <p:nvPr/>
        </p:nvSpPr>
        <p:spPr>
          <a:xfrm>
            <a:off x="3240575" y="1724925"/>
            <a:ext cx="610902" cy="588276"/>
          </a:xfrm>
          <a:prstGeom prst="flowChartDocument">
            <a:avLst/>
          </a:prstGeom>
          <a:solidFill>
            <a:srgbClr val="BC6B3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7"/>
          <p:cNvSpPr txBox="1"/>
          <p:nvPr/>
        </p:nvSpPr>
        <p:spPr>
          <a:xfrm>
            <a:off x="3263002" y="1711550"/>
            <a:ext cx="5076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9050" rIns="0" bIns="0" anchor="t" anchorCtr="0">
            <a:spAutoFit/>
          </a:bodyPr>
          <a:lstStyle/>
          <a:p>
            <a:pPr marL="127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2400" b="1" i="0" u="none" strike="noStrike" cap="none">
                <a:solidFill>
                  <a:srgbClr val="FFFFFF"/>
                </a:solidFill>
              </a:rPr>
              <a:t>0</a:t>
            </a:r>
            <a:r>
              <a:rPr lang="en" sz="2400" b="1">
                <a:solidFill>
                  <a:srgbClr val="FFFFFF"/>
                </a:solidFill>
              </a:rPr>
              <a:t>2</a:t>
            </a:r>
            <a:endParaRPr sz="2400" b="1" i="0" u="none" strike="noStrike" cap="none">
              <a:solidFill>
                <a:srgbClr val="000000"/>
              </a:solidFill>
            </a:endParaRPr>
          </a:p>
        </p:txBody>
      </p:sp>
      <p:cxnSp>
        <p:nvCxnSpPr>
          <p:cNvPr id="114" name="Google Shape;114;p17"/>
          <p:cNvCxnSpPr/>
          <p:nvPr/>
        </p:nvCxnSpPr>
        <p:spPr>
          <a:xfrm>
            <a:off x="3292227" y="1671488"/>
            <a:ext cx="0" cy="641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5" name="Google Shape;115;p17"/>
          <p:cNvSpPr/>
          <p:nvPr/>
        </p:nvSpPr>
        <p:spPr>
          <a:xfrm>
            <a:off x="3240575" y="2563125"/>
            <a:ext cx="610902" cy="588276"/>
          </a:xfrm>
          <a:prstGeom prst="flowChartDocument">
            <a:avLst/>
          </a:prstGeom>
          <a:solidFill>
            <a:srgbClr val="CA9F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7"/>
          <p:cNvSpPr txBox="1"/>
          <p:nvPr/>
        </p:nvSpPr>
        <p:spPr>
          <a:xfrm>
            <a:off x="3263002" y="2549750"/>
            <a:ext cx="5076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9050" rIns="0" bIns="0" anchor="t" anchorCtr="0">
            <a:spAutoFit/>
          </a:bodyPr>
          <a:lstStyle/>
          <a:p>
            <a:pPr marL="127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2400" b="1" i="0" u="none" strike="noStrike" cap="none">
                <a:solidFill>
                  <a:srgbClr val="FFFFFF"/>
                </a:solidFill>
              </a:rPr>
              <a:t>0</a:t>
            </a:r>
            <a:r>
              <a:rPr lang="en" sz="2400" b="1">
                <a:solidFill>
                  <a:srgbClr val="FFFFFF"/>
                </a:solidFill>
              </a:rPr>
              <a:t>3</a:t>
            </a:r>
            <a:endParaRPr sz="2400" b="1" i="0" u="none" strike="noStrike" cap="none">
              <a:solidFill>
                <a:srgbClr val="000000"/>
              </a:solidFill>
            </a:endParaRPr>
          </a:p>
        </p:txBody>
      </p:sp>
      <p:cxnSp>
        <p:nvCxnSpPr>
          <p:cNvPr id="117" name="Google Shape;117;p17"/>
          <p:cNvCxnSpPr/>
          <p:nvPr/>
        </p:nvCxnSpPr>
        <p:spPr>
          <a:xfrm>
            <a:off x="3292227" y="2509688"/>
            <a:ext cx="0" cy="641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8" name="Google Shape;118;p17"/>
          <p:cNvSpPr/>
          <p:nvPr/>
        </p:nvSpPr>
        <p:spPr>
          <a:xfrm>
            <a:off x="3240575" y="3325125"/>
            <a:ext cx="610902" cy="588276"/>
          </a:xfrm>
          <a:prstGeom prst="flowChartDocument">
            <a:avLst/>
          </a:prstGeom>
          <a:solidFill>
            <a:srgbClr val="B99A5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17"/>
          <p:cNvSpPr txBox="1"/>
          <p:nvPr/>
        </p:nvSpPr>
        <p:spPr>
          <a:xfrm>
            <a:off x="3263002" y="3311750"/>
            <a:ext cx="5076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9050" rIns="0" bIns="0" anchor="t" anchorCtr="0">
            <a:spAutoFit/>
          </a:bodyPr>
          <a:lstStyle/>
          <a:p>
            <a:pPr marL="127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2400" b="1" i="0" u="none" strike="noStrike" cap="none">
                <a:solidFill>
                  <a:srgbClr val="FFFFFF"/>
                </a:solidFill>
              </a:rPr>
              <a:t>0</a:t>
            </a:r>
            <a:r>
              <a:rPr lang="en" sz="2400" b="1">
                <a:solidFill>
                  <a:srgbClr val="FFFFFF"/>
                </a:solidFill>
              </a:rPr>
              <a:t>4</a:t>
            </a:r>
            <a:endParaRPr sz="2400" b="1">
              <a:solidFill>
                <a:srgbClr val="FFFFFF"/>
              </a:solidFill>
            </a:endParaRPr>
          </a:p>
        </p:txBody>
      </p:sp>
      <p:cxnSp>
        <p:nvCxnSpPr>
          <p:cNvPr id="120" name="Google Shape;120;p17"/>
          <p:cNvCxnSpPr/>
          <p:nvPr/>
        </p:nvCxnSpPr>
        <p:spPr>
          <a:xfrm>
            <a:off x="3292227" y="3271688"/>
            <a:ext cx="0" cy="641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1" name="Google Shape;121;p17"/>
          <p:cNvSpPr/>
          <p:nvPr/>
        </p:nvSpPr>
        <p:spPr>
          <a:xfrm>
            <a:off x="3240575" y="4087125"/>
            <a:ext cx="610902" cy="588276"/>
          </a:xfrm>
          <a:prstGeom prst="flowChartDocument">
            <a:avLst/>
          </a:prstGeom>
          <a:solidFill>
            <a:srgbClr val="E1B77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7"/>
          <p:cNvSpPr txBox="1"/>
          <p:nvPr/>
        </p:nvSpPr>
        <p:spPr>
          <a:xfrm>
            <a:off x="3263002" y="4073750"/>
            <a:ext cx="5076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9050" rIns="0" bIns="0" anchor="t" anchorCtr="0">
            <a:spAutoFit/>
          </a:bodyPr>
          <a:lstStyle/>
          <a:p>
            <a:pPr marL="127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2400" b="1" i="0" u="none" strike="noStrike" cap="none">
                <a:solidFill>
                  <a:srgbClr val="FFFFFF"/>
                </a:solidFill>
              </a:rPr>
              <a:t>0</a:t>
            </a:r>
            <a:r>
              <a:rPr lang="en" sz="2400" b="1">
                <a:solidFill>
                  <a:srgbClr val="FFFFFF"/>
                </a:solidFill>
              </a:rPr>
              <a:t>5</a:t>
            </a:r>
            <a:endParaRPr sz="2400" b="1">
              <a:solidFill>
                <a:srgbClr val="FFFFFF"/>
              </a:solidFill>
            </a:endParaRPr>
          </a:p>
        </p:txBody>
      </p:sp>
      <p:cxnSp>
        <p:nvCxnSpPr>
          <p:cNvPr id="123" name="Google Shape;123;p17"/>
          <p:cNvCxnSpPr/>
          <p:nvPr/>
        </p:nvCxnSpPr>
        <p:spPr>
          <a:xfrm>
            <a:off x="3292227" y="4033688"/>
            <a:ext cx="0" cy="641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" name="Google Shape;1122;p47"/>
          <p:cNvSpPr/>
          <p:nvPr/>
        </p:nvSpPr>
        <p:spPr>
          <a:xfrm>
            <a:off x="4113275" y="4408932"/>
            <a:ext cx="626400" cy="118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23" name="Google Shape;1123;p47"/>
          <p:cNvGrpSpPr/>
          <p:nvPr/>
        </p:nvGrpSpPr>
        <p:grpSpPr>
          <a:xfrm>
            <a:off x="3914393" y="2735580"/>
            <a:ext cx="1010475" cy="1239543"/>
            <a:chOff x="5422391" y="3444240"/>
            <a:chExt cx="1347300" cy="1652724"/>
          </a:xfrm>
        </p:grpSpPr>
        <p:sp>
          <p:nvSpPr>
            <p:cNvPr id="1124" name="Google Shape;1124;p47"/>
            <p:cNvSpPr/>
            <p:nvPr/>
          </p:nvSpPr>
          <p:spPr>
            <a:xfrm>
              <a:off x="5422391" y="3444240"/>
              <a:ext cx="1347300" cy="16521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5" name="Google Shape;1125;p47"/>
            <p:cNvSpPr/>
            <p:nvPr/>
          </p:nvSpPr>
          <p:spPr>
            <a:xfrm>
              <a:off x="5836919" y="4236720"/>
              <a:ext cx="546300" cy="509700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6" name="Google Shape;1126;p47"/>
            <p:cNvSpPr/>
            <p:nvPr/>
          </p:nvSpPr>
          <p:spPr>
            <a:xfrm>
              <a:off x="5859910" y="4259580"/>
              <a:ext cx="502920" cy="466725"/>
            </a:xfrm>
            <a:custGeom>
              <a:avLst/>
              <a:gdLst/>
              <a:ahLst/>
              <a:cxnLst/>
              <a:rect l="l" t="t" r="r" b="b"/>
              <a:pathLst>
                <a:path w="502920" h="466725" extrusionOk="0">
                  <a:moveTo>
                    <a:pt x="325497" y="466344"/>
                  </a:moveTo>
                  <a:lnTo>
                    <a:pt x="326243" y="459182"/>
                  </a:lnTo>
                  <a:lnTo>
                    <a:pt x="326227" y="454009"/>
                  </a:lnTo>
                  <a:lnTo>
                    <a:pt x="326068" y="446145"/>
                  </a:lnTo>
                  <a:lnTo>
                    <a:pt x="326386" y="430911"/>
                  </a:lnTo>
                  <a:lnTo>
                    <a:pt x="352923" y="363454"/>
                  </a:lnTo>
                  <a:lnTo>
                    <a:pt x="378077" y="306051"/>
                  </a:lnTo>
                  <a:lnTo>
                    <a:pt x="406951" y="241490"/>
                  </a:lnTo>
                  <a:lnTo>
                    <a:pt x="436391" y="176238"/>
                  </a:lnTo>
                  <a:lnTo>
                    <a:pt x="463242" y="116764"/>
                  </a:lnTo>
                  <a:lnTo>
                    <a:pt x="484351" y="69535"/>
                  </a:lnTo>
                  <a:lnTo>
                    <a:pt x="496566" y="41021"/>
                  </a:lnTo>
                  <a:lnTo>
                    <a:pt x="502773" y="22352"/>
                  </a:lnTo>
                  <a:lnTo>
                    <a:pt x="498693" y="25209"/>
                  </a:lnTo>
                  <a:lnTo>
                    <a:pt x="490851" y="35877"/>
                  </a:lnTo>
                  <a:lnTo>
                    <a:pt x="485771" y="40640"/>
                  </a:lnTo>
                  <a:lnTo>
                    <a:pt x="483612" y="37084"/>
                  </a:lnTo>
                  <a:lnTo>
                    <a:pt x="486025" y="19685"/>
                  </a:lnTo>
                  <a:lnTo>
                    <a:pt x="483993" y="19558"/>
                  </a:lnTo>
                  <a:lnTo>
                    <a:pt x="481903" y="22875"/>
                  </a:lnTo>
                  <a:lnTo>
                    <a:pt x="479087" y="30194"/>
                  </a:lnTo>
                  <a:lnTo>
                    <a:pt x="476152" y="37274"/>
                  </a:lnTo>
                  <a:lnTo>
                    <a:pt x="473706" y="39878"/>
                  </a:lnTo>
                  <a:lnTo>
                    <a:pt x="471166" y="38354"/>
                  </a:lnTo>
                  <a:lnTo>
                    <a:pt x="471166" y="21209"/>
                  </a:lnTo>
                  <a:lnTo>
                    <a:pt x="468499" y="20955"/>
                  </a:lnTo>
                  <a:lnTo>
                    <a:pt x="465959" y="20701"/>
                  </a:lnTo>
                  <a:lnTo>
                    <a:pt x="460752" y="39497"/>
                  </a:lnTo>
                  <a:lnTo>
                    <a:pt x="458085" y="38100"/>
                  </a:lnTo>
                  <a:lnTo>
                    <a:pt x="456995" y="33651"/>
                  </a:lnTo>
                  <a:lnTo>
                    <a:pt x="456799" y="25082"/>
                  </a:lnTo>
                  <a:lnTo>
                    <a:pt x="455816" y="16704"/>
                  </a:lnTo>
                  <a:lnTo>
                    <a:pt x="452370" y="12827"/>
                  </a:lnTo>
                  <a:lnTo>
                    <a:pt x="445385" y="12573"/>
                  </a:lnTo>
                  <a:lnTo>
                    <a:pt x="445385" y="31877"/>
                  </a:lnTo>
                  <a:lnTo>
                    <a:pt x="441702" y="31242"/>
                  </a:lnTo>
                  <a:lnTo>
                    <a:pt x="438019" y="30734"/>
                  </a:lnTo>
                  <a:lnTo>
                    <a:pt x="433828" y="10033"/>
                  </a:lnTo>
                  <a:lnTo>
                    <a:pt x="430272" y="9525"/>
                  </a:lnTo>
                  <a:lnTo>
                    <a:pt x="426843" y="9144"/>
                  </a:lnTo>
                  <a:lnTo>
                    <a:pt x="424557" y="28575"/>
                  </a:lnTo>
                  <a:lnTo>
                    <a:pt x="421001" y="28321"/>
                  </a:lnTo>
                  <a:lnTo>
                    <a:pt x="417318" y="28067"/>
                  </a:lnTo>
                  <a:lnTo>
                    <a:pt x="413127" y="8128"/>
                  </a:lnTo>
                  <a:lnTo>
                    <a:pt x="408809" y="8001"/>
                  </a:lnTo>
                  <a:lnTo>
                    <a:pt x="404618" y="7747"/>
                  </a:lnTo>
                  <a:lnTo>
                    <a:pt x="398776" y="27559"/>
                  </a:lnTo>
                  <a:lnTo>
                    <a:pt x="395220" y="27305"/>
                  </a:lnTo>
                  <a:lnTo>
                    <a:pt x="391537" y="27051"/>
                  </a:lnTo>
                  <a:lnTo>
                    <a:pt x="390267" y="6731"/>
                  </a:lnTo>
                  <a:lnTo>
                    <a:pt x="386965" y="6477"/>
                  </a:lnTo>
                  <a:lnTo>
                    <a:pt x="383663" y="6096"/>
                  </a:lnTo>
                  <a:lnTo>
                    <a:pt x="379091" y="26670"/>
                  </a:lnTo>
                  <a:lnTo>
                    <a:pt x="375408" y="25527"/>
                  </a:lnTo>
                  <a:lnTo>
                    <a:pt x="373120" y="21288"/>
                  </a:lnTo>
                  <a:lnTo>
                    <a:pt x="371105" y="12858"/>
                  </a:lnTo>
                  <a:lnTo>
                    <a:pt x="368639" y="4381"/>
                  </a:lnTo>
                  <a:lnTo>
                    <a:pt x="364994" y="0"/>
                  </a:lnTo>
                  <a:lnTo>
                    <a:pt x="362094" y="2341"/>
                  </a:lnTo>
                  <a:lnTo>
                    <a:pt x="360850" y="8636"/>
                  </a:lnTo>
                  <a:lnTo>
                    <a:pt x="359296" y="15216"/>
                  </a:lnTo>
                  <a:lnTo>
                    <a:pt x="355469" y="18415"/>
                  </a:lnTo>
                  <a:lnTo>
                    <a:pt x="348103" y="18923"/>
                  </a:lnTo>
                  <a:lnTo>
                    <a:pt x="344293" y="2032"/>
                  </a:lnTo>
                  <a:lnTo>
                    <a:pt x="341245" y="2413"/>
                  </a:lnTo>
                  <a:lnTo>
                    <a:pt x="338070" y="2921"/>
                  </a:lnTo>
                  <a:lnTo>
                    <a:pt x="339213" y="20574"/>
                  </a:lnTo>
                  <a:lnTo>
                    <a:pt x="336927" y="20955"/>
                  </a:lnTo>
                  <a:lnTo>
                    <a:pt x="334641" y="21336"/>
                  </a:lnTo>
                  <a:lnTo>
                    <a:pt x="330323" y="4826"/>
                  </a:lnTo>
                  <a:lnTo>
                    <a:pt x="327529" y="4699"/>
                  </a:lnTo>
                  <a:lnTo>
                    <a:pt x="324608" y="4572"/>
                  </a:lnTo>
                  <a:lnTo>
                    <a:pt x="322703" y="20574"/>
                  </a:lnTo>
                  <a:lnTo>
                    <a:pt x="319782" y="20193"/>
                  </a:lnTo>
                  <a:lnTo>
                    <a:pt x="316861" y="19812"/>
                  </a:lnTo>
                  <a:lnTo>
                    <a:pt x="316480" y="2667"/>
                  </a:lnTo>
                  <a:lnTo>
                    <a:pt x="309749" y="2540"/>
                  </a:lnTo>
                  <a:lnTo>
                    <a:pt x="303018" y="2413"/>
                  </a:lnTo>
                  <a:lnTo>
                    <a:pt x="307844" y="18923"/>
                  </a:lnTo>
                  <a:lnTo>
                    <a:pt x="305177" y="19304"/>
                  </a:lnTo>
                  <a:lnTo>
                    <a:pt x="302510" y="19685"/>
                  </a:lnTo>
                  <a:lnTo>
                    <a:pt x="296541" y="4064"/>
                  </a:lnTo>
                  <a:lnTo>
                    <a:pt x="293747" y="4699"/>
                  </a:lnTo>
                  <a:lnTo>
                    <a:pt x="291080" y="5461"/>
                  </a:lnTo>
                  <a:lnTo>
                    <a:pt x="291715" y="23241"/>
                  </a:lnTo>
                  <a:lnTo>
                    <a:pt x="288921" y="23622"/>
                  </a:lnTo>
                  <a:lnTo>
                    <a:pt x="286127" y="23876"/>
                  </a:lnTo>
                  <a:lnTo>
                    <a:pt x="280285" y="6604"/>
                  </a:lnTo>
                  <a:lnTo>
                    <a:pt x="277237" y="6731"/>
                  </a:lnTo>
                  <a:lnTo>
                    <a:pt x="274062" y="6858"/>
                  </a:lnTo>
                  <a:lnTo>
                    <a:pt x="273427" y="24384"/>
                  </a:lnTo>
                  <a:lnTo>
                    <a:pt x="270379" y="24384"/>
                  </a:lnTo>
                  <a:lnTo>
                    <a:pt x="267331" y="24511"/>
                  </a:lnTo>
                  <a:lnTo>
                    <a:pt x="261489" y="6223"/>
                  </a:lnTo>
                  <a:lnTo>
                    <a:pt x="258949" y="6985"/>
                  </a:lnTo>
                  <a:lnTo>
                    <a:pt x="256282" y="7874"/>
                  </a:lnTo>
                  <a:lnTo>
                    <a:pt x="257552" y="29210"/>
                  </a:lnTo>
                  <a:lnTo>
                    <a:pt x="254631" y="29337"/>
                  </a:lnTo>
                  <a:lnTo>
                    <a:pt x="251777" y="25999"/>
                  </a:lnTo>
                  <a:lnTo>
                    <a:pt x="248090" y="18542"/>
                  </a:lnTo>
                  <a:lnTo>
                    <a:pt x="244308" y="11084"/>
                  </a:lnTo>
                  <a:lnTo>
                    <a:pt x="241169" y="7747"/>
                  </a:lnTo>
                  <a:lnTo>
                    <a:pt x="237740" y="7874"/>
                  </a:lnTo>
                  <a:lnTo>
                    <a:pt x="237486" y="29591"/>
                  </a:lnTo>
                  <a:lnTo>
                    <a:pt x="233930" y="30099"/>
                  </a:lnTo>
                  <a:lnTo>
                    <a:pt x="230501" y="30480"/>
                  </a:lnTo>
                  <a:lnTo>
                    <a:pt x="223389" y="9906"/>
                  </a:lnTo>
                  <a:lnTo>
                    <a:pt x="220595" y="10414"/>
                  </a:lnTo>
                  <a:lnTo>
                    <a:pt x="217801" y="10795"/>
                  </a:lnTo>
                  <a:lnTo>
                    <a:pt x="219960" y="32258"/>
                  </a:lnTo>
                  <a:lnTo>
                    <a:pt x="217039" y="32639"/>
                  </a:lnTo>
                  <a:lnTo>
                    <a:pt x="214288" y="29614"/>
                  </a:lnTo>
                  <a:lnTo>
                    <a:pt x="210657" y="22637"/>
                  </a:lnTo>
                  <a:lnTo>
                    <a:pt x="206787" y="15708"/>
                  </a:lnTo>
                  <a:lnTo>
                    <a:pt x="203323" y="12827"/>
                  </a:lnTo>
                  <a:lnTo>
                    <a:pt x="200574" y="16638"/>
                  </a:lnTo>
                  <a:lnTo>
                    <a:pt x="198100" y="24558"/>
                  </a:lnTo>
                  <a:lnTo>
                    <a:pt x="195697" y="32454"/>
                  </a:lnTo>
                  <a:lnTo>
                    <a:pt x="193163" y="36195"/>
                  </a:lnTo>
                  <a:lnTo>
                    <a:pt x="189480" y="36576"/>
                  </a:lnTo>
                  <a:lnTo>
                    <a:pt x="187956" y="17526"/>
                  </a:lnTo>
                  <a:lnTo>
                    <a:pt x="181479" y="15113"/>
                  </a:lnTo>
                  <a:lnTo>
                    <a:pt x="178357" y="17450"/>
                  </a:lnTo>
                  <a:lnTo>
                    <a:pt x="177462" y="25050"/>
                  </a:lnTo>
                  <a:lnTo>
                    <a:pt x="176924" y="33079"/>
                  </a:lnTo>
                  <a:lnTo>
                    <a:pt x="174875" y="36703"/>
                  </a:lnTo>
                  <a:lnTo>
                    <a:pt x="170340" y="32984"/>
                  </a:lnTo>
                  <a:lnTo>
                    <a:pt x="164413" y="25050"/>
                  </a:lnTo>
                  <a:lnTo>
                    <a:pt x="158605" y="17164"/>
                  </a:lnTo>
                  <a:lnTo>
                    <a:pt x="154428" y="13589"/>
                  </a:lnTo>
                  <a:lnTo>
                    <a:pt x="152870" y="17377"/>
                  </a:lnTo>
                  <a:lnTo>
                    <a:pt x="153015" y="25606"/>
                  </a:lnTo>
                  <a:lnTo>
                    <a:pt x="153231" y="33573"/>
                  </a:lnTo>
                  <a:lnTo>
                    <a:pt x="151888" y="36576"/>
                  </a:lnTo>
                  <a:lnTo>
                    <a:pt x="145206" y="32877"/>
                  </a:lnTo>
                  <a:lnTo>
                    <a:pt x="139775" y="25177"/>
                  </a:lnTo>
                  <a:lnTo>
                    <a:pt x="135225" y="17430"/>
                  </a:lnTo>
                  <a:lnTo>
                    <a:pt x="131187" y="13589"/>
                  </a:lnTo>
                  <a:lnTo>
                    <a:pt x="125980" y="12827"/>
                  </a:lnTo>
                  <a:lnTo>
                    <a:pt x="126996" y="32639"/>
                  </a:lnTo>
                  <a:lnTo>
                    <a:pt x="120646" y="32131"/>
                  </a:lnTo>
                  <a:lnTo>
                    <a:pt x="115667" y="28870"/>
                  </a:lnTo>
                  <a:lnTo>
                    <a:pt x="110628" y="22240"/>
                  </a:lnTo>
                  <a:lnTo>
                    <a:pt x="106090" y="15825"/>
                  </a:lnTo>
                  <a:lnTo>
                    <a:pt x="102612" y="13208"/>
                  </a:lnTo>
                  <a:lnTo>
                    <a:pt x="99056" y="13843"/>
                  </a:lnTo>
                  <a:lnTo>
                    <a:pt x="102866" y="35560"/>
                  </a:lnTo>
                  <a:lnTo>
                    <a:pt x="98802" y="35814"/>
                  </a:lnTo>
                  <a:lnTo>
                    <a:pt x="94575" y="32627"/>
                  </a:lnTo>
                  <a:lnTo>
                    <a:pt x="88800" y="25368"/>
                  </a:lnTo>
                  <a:lnTo>
                    <a:pt x="82978" y="18061"/>
                  </a:lnTo>
                  <a:lnTo>
                    <a:pt x="78609" y="14732"/>
                  </a:lnTo>
                  <a:lnTo>
                    <a:pt x="74418" y="14732"/>
                  </a:lnTo>
                  <a:lnTo>
                    <a:pt x="77974" y="35433"/>
                  </a:lnTo>
                  <a:lnTo>
                    <a:pt x="73529" y="35560"/>
                  </a:lnTo>
                  <a:lnTo>
                    <a:pt x="69657" y="31916"/>
                  </a:lnTo>
                  <a:lnTo>
                    <a:pt x="65321" y="23939"/>
                  </a:lnTo>
                  <a:lnTo>
                    <a:pt x="61438" y="16629"/>
                  </a:lnTo>
                  <a:lnTo>
                    <a:pt x="58924" y="14986"/>
                  </a:lnTo>
                  <a:lnTo>
                    <a:pt x="56765" y="19710"/>
                  </a:lnTo>
                  <a:lnTo>
                    <a:pt x="57082" y="27162"/>
                  </a:lnTo>
                  <a:lnTo>
                    <a:pt x="57781" y="34113"/>
                  </a:lnTo>
                  <a:lnTo>
                    <a:pt x="56765" y="37338"/>
                  </a:lnTo>
                  <a:lnTo>
                    <a:pt x="52978" y="34311"/>
                  </a:lnTo>
                  <a:lnTo>
                    <a:pt x="47621" y="27320"/>
                  </a:lnTo>
                  <a:lnTo>
                    <a:pt x="42263" y="20353"/>
                  </a:lnTo>
                  <a:lnTo>
                    <a:pt x="38477" y="17399"/>
                  </a:lnTo>
                  <a:lnTo>
                    <a:pt x="37351" y="21101"/>
                  </a:lnTo>
                  <a:lnTo>
                    <a:pt x="37762" y="28829"/>
                  </a:lnTo>
                  <a:lnTo>
                    <a:pt x="38244" y="36651"/>
                  </a:lnTo>
                  <a:lnTo>
                    <a:pt x="37334" y="40640"/>
                  </a:lnTo>
                  <a:lnTo>
                    <a:pt x="34619" y="38191"/>
                  </a:lnTo>
                  <a:lnTo>
                    <a:pt x="30952" y="31908"/>
                  </a:lnTo>
                  <a:lnTo>
                    <a:pt x="26475" y="25673"/>
                  </a:lnTo>
                  <a:lnTo>
                    <a:pt x="21332" y="23368"/>
                  </a:lnTo>
                  <a:lnTo>
                    <a:pt x="18413" y="26558"/>
                  </a:lnTo>
                  <a:lnTo>
                    <a:pt x="18839" y="32512"/>
                  </a:lnTo>
                  <a:lnTo>
                    <a:pt x="20099" y="38941"/>
                  </a:lnTo>
                  <a:lnTo>
                    <a:pt x="19681" y="43561"/>
                  </a:lnTo>
                  <a:lnTo>
                    <a:pt x="13977" y="38860"/>
                  </a:lnTo>
                  <a:lnTo>
                    <a:pt x="5298" y="28432"/>
                  </a:lnTo>
                  <a:lnTo>
                    <a:pt x="0" y="26362"/>
                  </a:lnTo>
                  <a:lnTo>
                    <a:pt x="13991" y="73953"/>
                  </a:lnTo>
                  <a:lnTo>
                    <a:pt x="29884" y="116292"/>
                  </a:lnTo>
                  <a:lnTo>
                    <a:pt x="50129" y="169072"/>
                  </a:lnTo>
                  <a:lnTo>
                    <a:pt x="72735" y="227615"/>
                  </a:lnTo>
                  <a:lnTo>
                    <a:pt x="95709" y="287242"/>
                  </a:lnTo>
                  <a:lnTo>
                    <a:pt x="117062" y="343273"/>
                  </a:lnTo>
                  <a:lnTo>
                    <a:pt x="134801" y="391029"/>
                  </a:lnTo>
                  <a:lnTo>
                    <a:pt x="147577" y="431071"/>
                  </a:lnTo>
                  <a:lnTo>
                    <a:pt x="147863" y="453602"/>
                  </a:lnTo>
                  <a:lnTo>
                    <a:pt x="148078" y="462915"/>
                  </a:lnTo>
                </a:path>
              </a:pathLst>
            </a:custGeom>
            <a:noFill/>
            <a:ln w="9525" cap="flat" cmpd="sng">
              <a:solidFill>
                <a:srgbClr val="A4A4A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7" name="Google Shape;1127;p47"/>
            <p:cNvSpPr/>
            <p:nvPr/>
          </p:nvSpPr>
          <p:spPr>
            <a:xfrm>
              <a:off x="5977127" y="4252579"/>
              <a:ext cx="238125" cy="240664"/>
            </a:xfrm>
            <a:custGeom>
              <a:avLst/>
              <a:gdLst/>
              <a:ahLst/>
              <a:cxnLst/>
              <a:rect l="l" t="t" r="r" b="b"/>
              <a:pathLst>
                <a:path w="238125" h="240664" extrusionOk="0">
                  <a:moveTo>
                    <a:pt x="164592" y="240172"/>
                  </a:moveTo>
                  <a:lnTo>
                    <a:pt x="184221" y="174228"/>
                  </a:lnTo>
                  <a:lnTo>
                    <a:pt x="201136" y="114665"/>
                  </a:lnTo>
                  <a:lnTo>
                    <a:pt x="215812" y="63436"/>
                  </a:lnTo>
                  <a:lnTo>
                    <a:pt x="228726" y="22494"/>
                  </a:lnTo>
                  <a:lnTo>
                    <a:pt x="225264" y="3347"/>
                  </a:lnTo>
                  <a:lnTo>
                    <a:pt x="217408" y="0"/>
                  </a:lnTo>
                  <a:lnTo>
                    <a:pt x="209813" y="11297"/>
                  </a:lnTo>
                  <a:lnTo>
                    <a:pt x="207137" y="36083"/>
                  </a:lnTo>
                  <a:lnTo>
                    <a:pt x="211544" y="39336"/>
                  </a:lnTo>
                  <a:lnTo>
                    <a:pt x="218297" y="37528"/>
                  </a:lnTo>
                  <a:lnTo>
                    <a:pt x="227121" y="33029"/>
                  </a:lnTo>
                  <a:lnTo>
                    <a:pt x="237744" y="28209"/>
                  </a:lnTo>
                </a:path>
                <a:path w="238125" h="240664" extrusionOk="0">
                  <a:moveTo>
                    <a:pt x="70104" y="237124"/>
                  </a:moveTo>
                  <a:lnTo>
                    <a:pt x="51059" y="173160"/>
                  </a:lnTo>
                  <a:lnTo>
                    <a:pt x="35671" y="117840"/>
                  </a:lnTo>
                  <a:lnTo>
                    <a:pt x="22544" y="70854"/>
                  </a:lnTo>
                  <a:lnTo>
                    <a:pt x="10287" y="31892"/>
                  </a:lnTo>
                  <a:lnTo>
                    <a:pt x="13930" y="15789"/>
                  </a:lnTo>
                  <a:lnTo>
                    <a:pt x="22002" y="16795"/>
                  </a:lnTo>
                  <a:lnTo>
                    <a:pt x="29360" y="26302"/>
                  </a:lnTo>
                  <a:lnTo>
                    <a:pt x="30861" y="35702"/>
                  </a:lnTo>
                  <a:lnTo>
                    <a:pt x="26378" y="39657"/>
                  </a:lnTo>
                  <a:lnTo>
                    <a:pt x="19573" y="39528"/>
                  </a:lnTo>
                  <a:lnTo>
                    <a:pt x="10697" y="36756"/>
                  </a:lnTo>
                  <a:lnTo>
                    <a:pt x="0" y="32781"/>
                  </a:lnTo>
                </a:path>
              </a:pathLst>
            </a:custGeom>
            <a:noFill/>
            <a:ln w="9525" cap="flat" cmpd="sng">
              <a:solidFill>
                <a:srgbClr val="7B7B7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8" name="Google Shape;1128;p47"/>
            <p:cNvSpPr/>
            <p:nvPr/>
          </p:nvSpPr>
          <p:spPr>
            <a:xfrm>
              <a:off x="6141719" y="3569208"/>
              <a:ext cx="503700" cy="570600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9" name="Google Shape;1129;p47"/>
            <p:cNvSpPr/>
            <p:nvPr/>
          </p:nvSpPr>
          <p:spPr>
            <a:xfrm>
              <a:off x="6367271" y="4145292"/>
              <a:ext cx="266100" cy="333000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0" name="Google Shape;1130;p47"/>
            <p:cNvSpPr/>
            <p:nvPr/>
          </p:nvSpPr>
          <p:spPr>
            <a:xfrm>
              <a:off x="5480938" y="3633597"/>
              <a:ext cx="194700" cy="299700"/>
            </a:xfrm>
            <a:prstGeom prst="rect">
              <a:avLst/>
            </a:prstGeom>
            <a:blipFill rotWithShape="1">
              <a:blip r:embed="rId8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1" name="Google Shape;1131;p47"/>
            <p:cNvSpPr/>
            <p:nvPr/>
          </p:nvSpPr>
          <p:spPr>
            <a:xfrm>
              <a:off x="5843015" y="4855464"/>
              <a:ext cx="469500" cy="240900"/>
            </a:xfrm>
            <a:prstGeom prst="rect">
              <a:avLst/>
            </a:prstGeom>
            <a:blipFill rotWithShape="1">
              <a:blip r:embed="rId9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2" name="Google Shape;1132;p47"/>
            <p:cNvSpPr/>
            <p:nvPr/>
          </p:nvSpPr>
          <p:spPr>
            <a:xfrm>
              <a:off x="6059423" y="4508004"/>
              <a:ext cx="70800" cy="195900"/>
            </a:xfrm>
            <a:prstGeom prst="rect">
              <a:avLst/>
            </a:prstGeom>
            <a:blipFill rotWithShape="1">
              <a:blip r:embed="rId10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3" name="Google Shape;1133;p47"/>
            <p:cNvSpPr/>
            <p:nvPr/>
          </p:nvSpPr>
          <p:spPr>
            <a:xfrm>
              <a:off x="5995492" y="4486656"/>
              <a:ext cx="204470" cy="411479"/>
            </a:xfrm>
            <a:custGeom>
              <a:avLst/>
              <a:gdLst/>
              <a:ahLst/>
              <a:cxnLst/>
              <a:rect l="l" t="t" r="r" b="b"/>
              <a:pathLst>
                <a:path w="204470" h="411479" extrusionOk="0">
                  <a:moveTo>
                    <a:pt x="173659" y="5461"/>
                  </a:moveTo>
                  <a:lnTo>
                    <a:pt x="168198" y="0"/>
                  </a:lnTo>
                  <a:lnTo>
                    <a:pt x="35864" y="0"/>
                  </a:lnTo>
                  <a:lnTo>
                    <a:pt x="30403" y="5461"/>
                  </a:lnTo>
                  <a:lnTo>
                    <a:pt x="30403" y="18923"/>
                  </a:lnTo>
                  <a:lnTo>
                    <a:pt x="35864" y="24384"/>
                  </a:lnTo>
                  <a:lnTo>
                    <a:pt x="168198" y="24384"/>
                  </a:lnTo>
                  <a:lnTo>
                    <a:pt x="173659" y="18923"/>
                  </a:lnTo>
                  <a:lnTo>
                    <a:pt x="173659" y="5461"/>
                  </a:lnTo>
                  <a:close/>
                </a:path>
                <a:path w="204470" h="411479" extrusionOk="0">
                  <a:moveTo>
                    <a:pt x="203847" y="265874"/>
                  </a:moveTo>
                  <a:lnTo>
                    <a:pt x="201739" y="246811"/>
                  </a:lnTo>
                  <a:lnTo>
                    <a:pt x="189001" y="233553"/>
                  </a:lnTo>
                  <a:lnTo>
                    <a:pt x="188874" y="233426"/>
                  </a:lnTo>
                  <a:lnTo>
                    <a:pt x="188645" y="233172"/>
                  </a:lnTo>
                  <a:lnTo>
                    <a:pt x="183883" y="232943"/>
                  </a:lnTo>
                  <a:lnTo>
                    <a:pt x="183883" y="275526"/>
                  </a:lnTo>
                  <a:lnTo>
                    <a:pt x="180454" y="284657"/>
                  </a:lnTo>
                  <a:lnTo>
                    <a:pt x="175196" y="292531"/>
                  </a:lnTo>
                  <a:lnTo>
                    <a:pt x="172389" y="302260"/>
                  </a:lnTo>
                  <a:lnTo>
                    <a:pt x="172770" y="367792"/>
                  </a:lnTo>
                  <a:lnTo>
                    <a:pt x="30530" y="367792"/>
                  </a:lnTo>
                  <a:lnTo>
                    <a:pt x="30530" y="302260"/>
                  </a:lnTo>
                  <a:lnTo>
                    <a:pt x="27889" y="289293"/>
                  </a:lnTo>
                  <a:lnTo>
                    <a:pt x="24295" y="275907"/>
                  </a:lnTo>
                  <a:lnTo>
                    <a:pt x="23380" y="264731"/>
                  </a:lnTo>
                  <a:lnTo>
                    <a:pt x="28752" y="258318"/>
                  </a:lnTo>
                  <a:lnTo>
                    <a:pt x="35763" y="258711"/>
                  </a:lnTo>
                  <a:lnTo>
                    <a:pt x="42354" y="258851"/>
                  </a:lnTo>
                  <a:lnTo>
                    <a:pt x="44196" y="258318"/>
                  </a:lnTo>
                  <a:lnTo>
                    <a:pt x="50190" y="256628"/>
                  </a:lnTo>
                  <a:lnTo>
                    <a:pt x="61010" y="249936"/>
                  </a:lnTo>
                  <a:lnTo>
                    <a:pt x="68237" y="241947"/>
                  </a:lnTo>
                  <a:lnTo>
                    <a:pt x="77482" y="236982"/>
                  </a:lnTo>
                  <a:lnTo>
                    <a:pt x="87833" y="234403"/>
                  </a:lnTo>
                  <a:lnTo>
                    <a:pt x="98348" y="233553"/>
                  </a:lnTo>
                  <a:lnTo>
                    <a:pt x="109258" y="234188"/>
                  </a:lnTo>
                  <a:lnTo>
                    <a:pt x="120929" y="236626"/>
                  </a:lnTo>
                  <a:lnTo>
                    <a:pt x="132575" y="241363"/>
                  </a:lnTo>
                  <a:lnTo>
                    <a:pt x="143433" y="248920"/>
                  </a:lnTo>
                  <a:lnTo>
                    <a:pt x="150507" y="255130"/>
                  </a:lnTo>
                  <a:lnTo>
                    <a:pt x="161251" y="257606"/>
                  </a:lnTo>
                  <a:lnTo>
                    <a:pt x="172554" y="259016"/>
                  </a:lnTo>
                  <a:lnTo>
                    <a:pt x="181279" y="262001"/>
                  </a:lnTo>
                  <a:lnTo>
                    <a:pt x="183883" y="275526"/>
                  </a:lnTo>
                  <a:lnTo>
                    <a:pt x="183883" y="232943"/>
                  </a:lnTo>
                  <a:lnTo>
                    <a:pt x="178701" y="232676"/>
                  </a:lnTo>
                  <a:lnTo>
                    <a:pt x="157175" y="233426"/>
                  </a:lnTo>
                  <a:lnTo>
                    <a:pt x="147243" y="232918"/>
                  </a:lnTo>
                  <a:lnTo>
                    <a:pt x="146278" y="231419"/>
                  </a:lnTo>
                  <a:lnTo>
                    <a:pt x="138531" y="219379"/>
                  </a:lnTo>
                  <a:lnTo>
                    <a:pt x="127774" y="210337"/>
                  </a:lnTo>
                  <a:lnTo>
                    <a:pt x="114300" y="205397"/>
                  </a:lnTo>
                  <a:lnTo>
                    <a:pt x="97459" y="204216"/>
                  </a:lnTo>
                  <a:lnTo>
                    <a:pt x="81013" y="206540"/>
                  </a:lnTo>
                  <a:lnTo>
                    <a:pt x="68795" y="211899"/>
                  </a:lnTo>
                  <a:lnTo>
                    <a:pt x="60185" y="219938"/>
                  </a:lnTo>
                  <a:lnTo>
                    <a:pt x="54533" y="230251"/>
                  </a:lnTo>
                  <a:lnTo>
                    <a:pt x="41059" y="231419"/>
                  </a:lnTo>
                  <a:lnTo>
                    <a:pt x="28778" y="231013"/>
                  </a:lnTo>
                  <a:lnTo>
                    <a:pt x="18453" y="230898"/>
                  </a:lnTo>
                  <a:lnTo>
                    <a:pt x="10845" y="232918"/>
                  </a:lnTo>
                  <a:lnTo>
                    <a:pt x="1879" y="243230"/>
                  </a:lnTo>
                  <a:lnTo>
                    <a:pt x="0" y="262178"/>
                  </a:lnTo>
                  <a:lnTo>
                    <a:pt x="3568" y="284162"/>
                  </a:lnTo>
                  <a:lnTo>
                    <a:pt x="10972" y="303530"/>
                  </a:lnTo>
                  <a:lnTo>
                    <a:pt x="10972" y="411480"/>
                  </a:lnTo>
                  <a:lnTo>
                    <a:pt x="49415" y="397294"/>
                  </a:lnTo>
                  <a:lnTo>
                    <a:pt x="96202" y="390766"/>
                  </a:lnTo>
                  <a:lnTo>
                    <a:pt x="145859" y="394614"/>
                  </a:lnTo>
                  <a:lnTo>
                    <a:pt x="192963" y="411480"/>
                  </a:lnTo>
                  <a:lnTo>
                    <a:pt x="192963" y="390766"/>
                  </a:lnTo>
                  <a:lnTo>
                    <a:pt x="192963" y="367792"/>
                  </a:lnTo>
                  <a:lnTo>
                    <a:pt x="192963" y="303530"/>
                  </a:lnTo>
                  <a:lnTo>
                    <a:pt x="199428" y="286181"/>
                  </a:lnTo>
                  <a:lnTo>
                    <a:pt x="203847" y="265874"/>
                  </a:lnTo>
                  <a:close/>
                </a:path>
              </a:pathLst>
            </a:custGeom>
            <a:solidFill>
              <a:srgbClr val="525252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4" name="Google Shape;1134;p47"/>
            <p:cNvSpPr/>
            <p:nvPr/>
          </p:nvSpPr>
          <p:spPr>
            <a:xfrm>
              <a:off x="6004559" y="4873764"/>
              <a:ext cx="61800" cy="223200"/>
            </a:xfrm>
            <a:prstGeom prst="rect">
              <a:avLst/>
            </a:prstGeom>
            <a:blipFill rotWithShape="1">
              <a:blip r:embed="rId11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5" name="Google Shape;1135;p47"/>
            <p:cNvSpPr/>
            <p:nvPr/>
          </p:nvSpPr>
          <p:spPr>
            <a:xfrm>
              <a:off x="6126479" y="4873739"/>
              <a:ext cx="64800" cy="220200"/>
            </a:xfrm>
            <a:prstGeom prst="rect">
              <a:avLst/>
            </a:prstGeom>
            <a:blipFill rotWithShape="1">
              <a:blip r:embed="rId12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6" name="Google Shape;1136;p47"/>
            <p:cNvSpPr/>
            <p:nvPr/>
          </p:nvSpPr>
          <p:spPr>
            <a:xfrm>
              <a:off x="6059423" y="4873764"/>
              <a:ext cx="70800" cy="223200"/>
            </a:xfrm>
            <a:prstGeom prst="rect">
              <a:avLst/>
            </a:prstGeom>
            <a:blipFill rotWithShape="1">
              <a:blip r:embed="rId13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37" name="Google Shape;1137;p47"/>
          <p:cNvSpPr/>
          <p:nvPr/>
        </p:nvSpPr>
        <p:spPr>
          <a:xfrm>
            <a:off x="4195572" y="4214592"/>
            <a:ext cx="453300" cy="62400"/>
          </a:xfrm>
          <a:prstGeom prst="rect">
            <a:avLst/>
          </a:prstGeom>
          <a:blipFill rotWithShape="1">
            <a:blip r:embed="rId1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38" name="Google Shape;1138;p47"/>
          <p:cNvGrpSpPr/>
          <p:nvPr/>
        </p:nvGrpSpPr>
        <p:grpSpPr>
          <a:xfrm>
            <a:off x="4188714" y="3956303"/>
            <a:ext cx="463950" cy="123966"/>
            <a:chOff x="5788152" y="5071871"/>
            <a:chExt cx="618600" cy="165288"/>
          </a:xfrm>
        </p:grpSpPr>
        <p:sp>
          <p:nvSpPr>
            <p:cNvPr id="1139" name="Google Shape;1139;p47"/>
            <p:cNvSpPr/>
            <p:nvPr/>
          </p:nvSpPr>
          <p:spPr>
            <a:xfrm>
              <a:off x="5791200" y="5166359"/>
              <a:ext cx="604200" cy="70800"/>
            </a:xfrm>
            <a:prstGeom prst="rect">
              <a:avLst/>
            </a:prstGeom>
            <a:blipFill rotWithShape="1">
              <a:blip r:embed="rId15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0" name="Google Shape;1140;p47"/>
            <p:cNvSpPr/>
            <p:nvPr/>
          </p:nvSpPr>
          <p:spPr>
            <a:xfrm>
              <a:off x="5788152" y="5071871"/>
              <a:ext cx="618600" cy="140100"/>
            </a:xfrm>
            <a:prstGeom prst="rect">
              <a:avLst/>
            </a:prstGeom>
            <a:blipFill rotWithShape="1">
              <a:blip r:embed="rId16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41" name="Google Shape;1141;p47"/>
          <p:cNvGrpSpPr/>
          <p:nvPr/>
        </p:nvGrpSpPr>
        <p:grpSpPr>
          <a:xfrm>
            <a:off x="4186999" y="4049649"/>
            <a:ext cx="471981" cy="418338"/>
            <a:chOff x="5785865" y="5196332"/>
            <a:chExt cx="629308" cy="557784"/>
          </a:xfrm>
        </p:grpSpPr>
        <p:sp>
          <p:nvSpPr>
            <p:cNvPr id="1142" name="Google Shape;1142;p47"/>
            <p:cNvSpPr/>
            <p:nvPr/>
          </p:nvSpPr>
          <p:spPr>
            <a:xfrm>
              <a:off x="5794247" y="5355336"/>
              <a:ext cx="616500" cy="70800"/>
            </a:xfrm>
            <a:prstGeom prst="rect">
              <a:avLst/>
            </a:prstGeom>
            <a:blipFill rotWithShape="1">
              <a:blip r:embed="rId17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3" name="Google Shape;1143;p47"/>
            <p:cNvSpPr/>
            <p:nvPr/>
          </p:nvSpPr>
          <p:spPr>
            <a:xfrm>
              <a:off x="5791199" y="5288316"/>
              <a:ext cx="613500" cy="95100"/>
            </a:xfrm>
            <a:prstGeom prst="rect">
              <a:avLst/>
            </a:prstGeom>
            <a:blipFill rotWithShape="1">
              <a:blip r:embed="rId18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4" name="Google Shape;1144;p47"/>
            <p:cNvSpPr/>
            <p:nvPr/>
          </p:nvSpPr>
          <p:spPr>
            <a:xfrm>
              <a:off x="5794247" y="5230323"/>
              <a:ext cx="613500" cy="74100"/>
            </a:xfrm>
            <a:prstGeom prst="rect">
              <a:avLst/>
            </a:prstGeom>
            <a:blipFill rotWithShape="1">
              <a:blip r:embed="rId19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5" name="Google Shape;1145;p47"/>
            <p:cNvSpPr/>
            <p:nvPr/>
          </p:nvSpPr>
          <p:spPr>
            <a:xfrm>
              <a:off x="5785865" y="5196332"/>
              <a:ext cx="623100" cy="74100"/>
            </a:xfrm>
            <a:prstGeom prst="rect">
              <a:avLst/>
            </a:prstGeom>
            <a:blipFill rotWithShape="1">
              <a:blip r:embed="rId20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6" name="Google Shape;1146;p47"/>
            <p:cNvSpPr/>
            <p:nvPr/>
          </p:nvSpPr>
          <p:spPr>
            <a:xfrm>
              <a:off x="5786373" y="5259578"/>
              <a:ext cx="628800" cy="385200"/>
            </a:xfrm>
            <a:prstGeom prst="rect">
              <a:avLst/>
            </a:prstGeom>
            <a:blipFill rotWithShape="1">
              <a:blip r:embed="rId21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7" name="Google Shape;1147;p47"/>
            <p:cNvSpPr/>
            <p:nvPr/>
          </p:nvSpPr>
          <p:spPr>
            <a:xfrm>
              <a:off x="5931407" y="5644896"/>
              <a:ext cx="326389" cy="109220"/>
            </a:xfrm>
            <a:custGeom>
              <a:avLst/>
              <a:gdLst/>
              <a:ahLst/>
              <a:cxnLst/>
              <a:rect l="l" t="t" r="r" b="b"/>
              <a:pathLst>
                <a:path w="326389" h="109220" extrusionOk="0">
                  <a:moveTo>
                    <a:pt x="326136" y="0"/>
                  </a:moveTo>
                  <a:lnTo>
                    <a:pt x="0" y="0"/>
                  </a:lnTo>
                  <a:lnTo>
                    <a:pt x="15869" y="12788"/>
                  </a:lnTo>
                  <a:lnTo>
                    <a:pt x="27130" y="24191"/>
                  </a:lnTo>
                  <a:lnTo>
                    <a:pt x="36129" y="36288"/>
                  </a:lnTo>
                  <a:lnTo>
                    <a:pt x="45212" y="51155"/>
                  </a:lnTo>
                  <a:lnTo>
                    <a:pt x="69522" y="81156"/>
                  </a:lnTo>
                  <a:lnTo>
                    <a:pt x="106313" y="100229"/>
                  </a:lnTo>
                  <a:lnTo>
                    <a:pt x="150198" y="108979"/>
                  </a:lnTo>
                  <a:lnTo>
                    <a:pt x="195788" y="108012"/>
                  </a:lnTo>
                  <a:lnTo>
                    <a:pt x="237698" y="97934"/>
                  </a:lnTo>
                  <a:lnTo>
                    <a:pt x="270539" y="79352"/>
                  </a:lnTo>
                  <a:lnTo>
                    <a:pt x="288925" y="52870"/>
                  </a:lnTo>
                  <a:lnTo>
                    <a:pt x="296989" y="35084"/>
                  </a:lnTo>
                  <a:lnTo>
                    <a:pt x="303529" y="23868"/>
                  </a:lnTo>
                  <a:lnTo>
                    <a:pt x="312070" y="13934"/>
                  </a:lnTo>
                  <a:lnTo>
                    <a:pt x="326136" y="0"/>
                  </a:lnTo>
                  <a:close/>
                </a:path>
              </a:pathLst>
            </a:custGeom>
            <a:solidFill>
              <a:srgbClr val="7B7B7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48" name="Google Shape;1148;p47"/>
          <p:cNvGrpSpPr/>
          <p:nvPr/>
        </p:nvGrpSpPr>
        <p:grpSpPr>
          <a:xfrm>
            <a:off x="2722721" y="1593247"/>
            <a:ext cx="1622774" cy="1622774"/>
            <a:chOff x="3833495" y="1921129"/>
            <a:chExt cx="2163699" cy="2163699"/>
          </a:xfrm>
        </p:grpSpPr>
        <p:sp>
          <p:nvSpPr>
            <p:cNvPr id="1149" name="Google Shape;1149;p47"/>
            <p:cNvSpPr/>
            <p:nvPr/>
          </p:nvSpPr>
          <p:spPr>
            <a:xfrm>
              <a:off x="3833495" y="2636393"/>
              <a:ext cx="1517650" cy="1448435"/>
            </a:xfrm>
            <a:custGeom>
              <a:avLst/>
              <a:gdLst/>
              <a:ahLst/>
              <a:cxnLst/>
              <a:rect l="l" t="t" r="r" b="b"/>
              <a:pathLst>
                <a:path w="1517650" h="1448435" extrusionOk="0">
                  <a:moveTo>
                    <a:pt x="599566" y="0"/>
                  </a:moveTo>
                  <a:lnTo>
                    <a:pt x="509524" y="99060"/>
                  </a:lnTo>
                  <a:lnTo>
                    <a:pt x="478204" y="137867"/>
                  </a:lnTo>
                  <a:lnTo>
                    <a:pt x="447734" y="177376"/>
                  </a:lnTo>
                  <a:lnTo>
                    <a:pt x="418129" y="217573"/>
                  </a:lnTo>
                  <a:lnTo>
                    <a:pt x="389401" y="258444"/>
                  </a:lnTo>
                  <a:lnTo>
                    <a:pt x="361565" y="299974"/>
                  </a:lnTo>
                  <a:lnTo>
                    <a:pt x="334635" y="342151"/>
                  </a:lnTo>
                  <a:lnTo>
                    <a:pt x="308624" y="384960"/>
                  </a:lnTo>
                  <a:lnTo>
                    <a:pt x="283547" y="428387"/>
                  </a:lnTo>
                  <a:lnTo>
                    <a:pt x="259416" y="472418"/>
                  </a:lnTo>
                  <a:lnTo>
                    <a:pt x="236246" y="517039"/>
                  </a:lnTo>
                  <a:lnTo>
                    <a:pt x="214051" y="562236"/>
                  </a:lnTo>
                  <a:lnTo>
                    <a:pt x="192844" y="607996"/>
                  </a:lnTo>
                  <a:lnTo>
                    <a:pt x="172640" y="654303"/>
                  </a:lnTo>
                  <a:lnTo>
                    <a:pt x="153452" y="701146"/>
                  </a:lnTo>
                  <a:lnTo>
                    <a:pt x="135294" y="748508"/>
                  </a:lnTo>
                  <a:lnTo>
                    <a:pt x="118180" y="796377"/>
                  </a:lnTo>
                  <a:lnTo>
                    <a:pt x="102123" y="844738"/>
                  </a:lnTo>
                  <a:lnTo>
                    <a:pt x="87138" y="893578"/>
                  </a:lnTo>
                  <a:lnTo>
                    <a:pt x="73239" y="942882"/>
                  </a:lnTo>
                  <a:lnTo>
                    <a:pt x="60438" y="992637"/>
                  </a:lnTo>
                  <a:lnTo>
                    <a:pt x="48751" y="1042828"/>
                  </a:lnTo>
                  <a:lnTo>
                    <a:pt x="38190" y="1093442"/>
                  </a:lnTo>
                  <a:lnTo>
                    <a:pt x="28770" y="1144464"/>
                  </a:lnTo>
                  <a:lnTo>
                    <a:pt x="20505" y="1195882"/>
                  </a:lnTo>
                  <a:lnTo>
                    <a:pt x="13408" y="1247680"/>
                  </a:lnTo>
                  <a:lnTo>
                    <a:pt x="7492" y="1299845"/>
                  </a:lnTo>
                  <a:lnTo>
                    <a:pt x="0" y="1447927"/>
                  </a:lnTo>
                  <a:lnTo>
                    <a:pt x="1297813" y="1447927"/>
                  </a:lnTo>
                  <a:lnTo>
                    <a:pt x="1298575" y="1432560"/>
                  </a:lnTo>
                  <a:lnTo>
                    <a:pt x="1305306" y="1380653"/>
                  </a:lnTo>
                  <a:lnTo>
                    <a:pt x="1314783" y="1329656"/>
                  </a:lnTo>
                  <a:lnTo>
                    <a:pt x="1326927" y="1279649"/>
                  </a:lnTo>
                  <a:lnTo>
                    <a:pt x="1341663" y="1230710"/>
                  </a:lnTo>
                  <a:lnTo>
                    <a:pt x="1358912" y="1182919"/>
                  </a:lnTo>
                  <a:lnTo>
                    <a:pt x="1378600" y="1136353"/>
                  </a:lnTo>
                  <a:lnTo>
                    <a:pt x="1400649" y="1091093"/>
                  </a:lnTo>
                  <a:lnTo>
                    <a:pt x="1424981" y="1047218"/>
                  </a:lnTo>
                  <a:lnTo>
                    <a:pt x="1451522" y="1004805"/>
                  </a:lnTo>
                  <a:lnTo>
                    <a:pt x="1480193" y="963935"/>
                  </a:lnTo>
                  <a:lnTo>
                    <a:pt x="1510918" y="924687"/>
                  </a:lnTo>
                  <a:lnTo>
                    <a:pt x="1517268" y="917702"/>
                  </a:lnTo>
                  <a:lnTo>
                    <a:pt x="599566" y="0"/>
                  </a:lnTo>
                  <a:close/>
                </a:path>
              </a:pathLst>
            </a:custGeom>
            <a:solidFill>
              <a:srgbClr val="794F37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0" name="Google Shape;1150;p47"/>
            <p:cNvSpPr/>
            <p:nvPr/>
          </p:nvSpPr>
          <p:spPr>
            <a:xfrm>
              <a:off x="3941064" y="2773680"/>
              <a:ext cx="1286400" cy="1225200"/>
            </a:xfrm>
            <a:prstGeom prst="rect">
              <a:avLst/>
            </a:prstGeom>
            <a:blipFill rotWithShape="1">
              <a:blip r:embed="rId22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1" name="Google Shape;1151;p47"/>
            <p:cNvSpPr/>
            <p:nvPr/>
          </p:nvSpPr>
          <p:spPr>
            <a:xfrm>
              <a:off x="4548759" y="1921129"/>
              <a:ext cx="1448435" cy="1517650"/>
            </a:xfrm>
            <a:custGeom>
              <a:avLst/>
              <a:gdLst/>
              <a:ahLst/>
              <a:cxnLst/>
              <a:rect l="l" t="t" r="r" b="b"/>
              <a:pathLst>
                <a:path w="1448435" h="1517650" extrusionOk="0">
                  <a:moveTo>
                    <a:pt x="1447927" y="0"/>
                  </a:moveTo>
                  <a:lnTo>
                    <a:pt x="1299844" y="7493"/>
                  </a:lnTo>
                  <a:lnTo>
                    <a:pt x="1247680" y="13408"/>
                  </a:lnTo>
                  <a:lnTo>
                    <a:pt x="1195882" y="20505"/>
                  </a:lnTo>
                  <a:lnTo>
                    <a:pt x="1144464" y="28770"/>
                  </a:lnTo>
                  <a:lnTo>
                    <a:pt x="1093442" y="38190"/>
                  </a:lnTo>
                  <a:lnTo>
                    <a:pt x="1042828" y="48750"/>
                  </a:lnTo>
                  <a:lnTo>
                    <a:pt x="992637" y="60437"/>
                  </a:lnTo>
                  <a:lnTo>
                    <a:pt x="942882" y="73236"/>
                  </a:lnTo>
                  <a:lnTo>
                    <a:pt x="893578" y="87135"/>
                  </a:lnTo>
                  <a:lnTo>
                    <a:pt x="844738" y="102118"/>
                  </a:lnTo>
                  <a:lnTo>
                    <a:pt x="796377" y="118173"/>
                  </a:lnTo>
                  <a:lnTo>
                    <a:pt x="748508" y="135284"/>
                  </a:lnTo>
                  <a:lnTo>
                    <a:pt x="701146" y="153440"/>
                  </a:lnTo>
                  <a:lnTo>
                    <a:pt x="654303" y="172624"/>
                  </a:lnTo>
                  <a:lnTo>
                    <a:pt x="607996" y="192825"/>
                  </a:lnTo>
                  <a:lnTo>
                    <a:pt x="562236" y="214027"/>
                  </a:lnTo>
                  <a:lnTo>
                    <a:pt x="517039" y="236216"/>
                  </a:lnTo>
                  <a:lnTo>
                    <a:pt x="472418" y="259380"/>
                  </a:lnTo>
                  <a:lnTo>
                    <a:pt x="428387" y="283504"/>
                  </a:lnTo>
                  <a:lnTo>
                    <a:pt x="384960" y="308575"/>
                  </a:lnTo>
                  <a:lnTo>
                    <a:pt x="342151" y="334577"/>
                  </a:lnTo>
                  <a:lnTo>
                    <a:pt x="299974" y="361499"/>
                  </a:lnTo>
                  <a:lnTo>
                    <a:pt x="258444" y="389324"/>
                  </a:lnTo>
                  <a:lnTo>
                    <a:pt x="217573" y="418041"/>
                  </a:lnTo>
                  <a:lnTo>
                    <a:pt x="177376" y="447634"/>
                  </a:lnTo>
                  <a:lnTo>
                    <a:pt x="137867" y="478091"/>
                  </a:lnTo>
                  <a:lnTo>
                    <a:pt x="99060" y="509397"/>
                  </a:lnTo>
                  <a:lnTo>
                    <a:pt x="0" y="599567"/>
                  </a:lnTo>
                  <a:lnTo>
                    <a:pt x="917701" y="1517269"/>
                  </a:lnTo>
                  <a:lnTo>
                    <a:pt x="924687" y="1510919"/>
                  </a:lnTo>
                  <a:lnTo>
                    <a:pt x="963964" y="1480193"/>
                  </a:lnTo>
                  <a:lnTo>
                    <a:pt x="1004852" y="1451522"/>
                  </a:lnTo>
                  <a:lnTo>
                    <a:pt x="1047273" y="1424981"/>
                  </a:lnTo>
                  <a:lnTo>
                    <a:pt x="1091149" y="1400649"/>
                  </a:lnTo>
                  <a:lnTo>
                    <a:pt x="1136405" y="1378600"/>
                  </a:lnTo>
                  <a:lnTo>
                    <a:pt x="1182962" y="1358912"/>
                  </a:lnTo>
                  <a:lnTo>
                    <a:pt x="1230742" y="1341663"/>
                  </a:lnTo>
                  <a:lnTo>
                    <a:pt x="1279670" y="1326927"/>
                  </a:lnTo>
                  <a:lnTo>
                    <a:pt x="1329667" y="1314783"/>
                  </a:lnTo>
                  <a:lnTo>
                    <a:pt x="1380656" y="1305306"/>
                  </a:lnTo>
                  <a:lnTo>
                    <a:pt x="1432560" y="1298575"/>
                  </a:lnTo>
                  <a:lnTo>
                    <a:pt x="1447927" y="1297813"/>
                  </a:lnTo>
                  <a:lnTo>
                    <a:pt x="1447927" y="0"/>
                  </a:lnTo>
                  <a:close/>
                </a:path>
              </a:pathLst>
            </a:custGeom>
            <a:solidFill>
              <a:srgbClr val="BC6B3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2" name="Google Shape;1152;p47"/>
            <p:cNvSpPr/>
            <p:nvPr/>
          </p:nvSpPr>
          <p:spPr>
            <a:xfrm>
              <a:off x="4684776" y="2026920"/>
              <a:ext cx="1222200" cy="1292400"/>
            </a:xfrm>
            <a:prstGeom prst="rect">
              <a:avLst/>
            </a:prstGeom>
            <a:blipFill rotWithShape="1">
              <a:blip r:embed="rId23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53" name="Google Shape;1153;p47"/>
          <p:cNvGrpSpPr/>
          <p:nvPr/>
        </p:nvGrpSpPr>
        <p:grpSpPr>
          <a:xfrm>
            <a:off x="4467892" y="1593247"/>
            <a:ext cx="1622679" cy="1622774"/>
            <a:chOff x="6160389" y="1921129"/>
            <a:chExt cx="2163572" cy="2163699"/>
          </a:xfrm>
        </p:grpSpPr>
        <p:sp>
          <p:nvSpPr>
            <p:cNvPr id="1154" name="Google Shape;1154;p47"/>
            <p:cNvSpPr/>
            <p:nvPr/>
          </p:nvSpPr>
          <p:spPr>
            <a:xfrm>
              <a:off x="6160389" y="1921129"/>
              <a:ext cx="1448434" cy="1517650"/>
            </a:xfrm>
            <a:custGeom>
              <a:avLst/>
              <a:gdLst/>
              <a:ahLst/>
              <a:cxnLst/>
              <a:rect l="l" t="t" r="r" b="b"/>
              <a:pathLst>
                <a:path w="1448434" h="1517650" extrusionOk="0">
                  <a:moveTo>
                    <a:pt x="0" y="0"/>
                  </a:moveTo>
                  <a:lnTo>
                    <a:pt x="0" y="1297813"/>
                  </a:lnTo>
                  <a:lnTo>
                    <a:pt x="15366" y="1298575"/>
                  </a:lnTo>
                  <a:lnTo>
                    <a:pt x="67273" y="1305306"/>
                  </a:lnTo>
                  <a:lnTo>
                    <a:pt x="118270" y="1314783"/>
                  </a:lnTo>
                  <a:lnTo>
                    <a:pt x="168279" y="1326927"/>
                  </a:lnTo>
                  <a:lnTo>
                    <a:pt x="217222" y="1341663"/>
                  </a:lnTo>
                  <a:lnTo>
                    <a:pt x="265019" y="1358912"/>
                  </a:lnTo>
                  <a:lnTo>
                    <a:pt x="311593" y="1378600"/>
                  </a:lnTo>
                  <a:lnTo>
                    <a:pt x="356865" y="1400649"/>
                  </a:lnTo>
                  <a:lnTo>
                    <a:pt x="400757" y="1424981"/>
                  </a:lnTo>
                  <a:lnTo>
                    <a:pt x="443190" y="1451522"/>
                  </a:lnTo>
                  <a:lnTo>
                    <a:pt x="484086" y="1480193"/>
                  </a:lnTo>
                  <a:lnTo>
                    <a:pt x="523366" y="1510919"/>
                  </a:lnTo>
                  <a:lnTo>
                    <a:pt x="530225" y="1517269"/>
                  </a:lnTo>
                  <a:lnTo>
                    <a:pt x="1447927" y="599567"/>
                  </a:lnTo>
                  <a:lnTo>
                    <a:pt x="1348866" y="509397"/>
                  </a:lnTo>
                  <a:lnTo>
                    <a:pt x="1310060" y="478091"/>
                  </a:lnTo>
                  <a:lnTo>
                    <a:pt x="1270552" y="447634"/>
                  </a:lnTo>
                  <a:lnTo>
                    <a:pt x="1230358" y="418041"/>
                  </a:lnTo>
                  <a:lnTo>
                    <a:pt x="1189490" y="389324"/>
                  </a:lnTo>
                  <a:lnTo>
                    <a:pt x="1147963" y="361499"/>
                  </a:lnTo>
                  <a:lnTo>
                    <a:pt x="1105790" y="334577"/>
                  </a:lnTo>
                  <a:lnTo>
                    <a:pt x="1062986" y="308575"/>
                  </a:lnTo>
                  <a:lnTo>
                    <a:pt x="1019564" y="283504"/>
                  </a:lnTo>
                  <a:lnTo>
                    <a:pt x="975538" y="259380"/>
                  </a:lnTo>
                  <a:lnTo>
                    <a:pt x="930922" y="236216"/>
                  </a:lnTo>
                  <a:lnTo>
                    <a:pt x="885729" y="214027"/>
                  </a:lnTo>
                  <a:lnTo>
                    <a:pt x="839974" y="192825"/>
                  </a:lnTo>
                  <a:lnTo>
                    <a:pt x="793670" y="172624"/>
                  </a:lnTo>
                  <a:lnTo>
                    <a:pt x="746831" y="153440"/>
                  </a:lnTo>
                  <a:lnTo>
                    <a:pt x="699472" y="135284"/>
                  </a:lnTo>
                  <a:lnTo>
                    <a:pt x="651605" y="118173"/>
                  </a:lnTo>
                  <a:lnTo>
                    <a:pt x="603244" y="102118"/>
                  </a:lnTo>
                  <a:lnTo>
                    <a:pt x="554405" y="87135"/>
                  </a:lnTo>
                  <a:lnTo>
                    <a:pt x="505099" y="73236"/>
                  </a:lnTo>
                  <a:lnTo>
                    <a:pt x="455341" y="60437"/>
                  </a:lnTo>
                  <a:lnTo>
                    <a:pt x="405146" y="48750"/>
                  </a:lnTo>
                  <a:lnTo>
                    <a:pt x="354526" y="38190"/>
                  </a:lnTo>
                  <a:lnTo>
                    <a:pt x="303496" y="28770"/>
                  </a:lnTo>
                  <a:lnTo>
                    <a:pt x="252069" y="20505"/>
                  </a:lnTo>
                  <a:lnTo>
                    <a:pt x="200260" y="13408"/>
                  </a:lnTo>
                  <a:lnTo>
                    <a:pt x="148082" y="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A9F8A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5" name="Google Shape;1155;p47"/>
            <p:cNvSpPr/>
            <p:nvPr/>
          </p:nvSpPr>
          <p:spPr>
            <a:xfrm>
              <a:off x="6245352" y="2026920"/>
              <a:ext cx="1228200" cy="1286400"/>
            </a:xfrm>
            <a:prstGeom prst="rect">
              <a:avLst/>
            </a:prstGeom>
            <a:blipFill rotWithShape="1">
              <a:blip r:embed="rId2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6" name="Google Shape;1156;p47"/>
            <p:cNvSpPr/>
            <p:nvPr/>
          </p:nvSpPr>
          <p:spPr>
            <a:xfrm>
              <a:off x="6806311" y="2636393"/>
              <a:ext cx="1517650" cy="1448435"/>
            </a:xfrm>
            <a:custGeom>
              <a:avLst/>
              <a:gdLst/>
              <a:ahLst/>
              <a:cxnLst/>
              <a:rect l="l" t="t" r="r" b="b"/>
              <a:pathLst>
                <a:path w="1517650" h="1448435" extrusionOk="0">
                  <a:moveTo>
                    <a:pt x="917702" y="0"/>
                  </a:moveTo>
                  <a:lnTo>
                    <a:pt x="0" y="917702"/>
                  </a:lnTo>
                  <a:lnTo>
                    <a:pt x="6350" y="924687"/>
                  </a:lnTo>
                  <a:lnTo>
                    <a:pt x="37075" y="963935"/>
                  </a:lnTo>
                  <a:lnTo>
                    <a:pt x="65746" y="1004805"/>
                  </a:lnTo>
                  <a:lnTo>
                    <a:pt x="92287" y="1047218"/>
                  </a:lnTo>
                  <a:lnTo>
                    <a:pt x="116619" y="1091093"/>
                  </a:lnTo>
                  <a:lnTo>
                    <a:pt x="138668" y="1136353"/>
                  </a:lnTo>
                  <a:lnTo>
                    <a:pt x="158356" y="1182919"/>
                  </a:lnTo>
                  <a:lnTo>
                    <a:pt x="175605" y="1230710"/>
                  </a:lnTo>
                  <a:lnTo>
                    <a:pt x="190341" y="1279649"/>
                  </a:lnTo>
                  <a:lnTo>
                    <a:pt x="202485" y="1329656"/>
                  </a:lnTo>
                  <a:lnTo>
                    <a:pt x="211962" y="1380653"/>
                  </a:lnTo>
                  <a:lnTo>
                    <a:pt x="218694" y="1432560"/>
                  </a:lnTo>
                  <a:lnTo>
                    <a:pt x="219456" y="1447927"/>
                  </a:lnTo>
                  <a:lnTo>
                    <a:pt x="1517269" y="1447927"/>
                  </a:lnTo>
                  <a:lnTo>
                    <a:pt x="1509776" y="1299845"/>
                  </a:lnTo>
                  <a:lnTo>
                    <a:pt x="1503874" y="1247680"/>
                  </a:lnTo>
                  <a:lnTo>
                    <a:pt x="1496788" y="1195882"/>
                  </a:lnTo>
                  <a:lnTo>
                    <a:pt x="1488532" y="1144464"/>
                  </a:lnTo>
                  <a:lnTo>
                    <a:pt x="1479120" y="1093442"/>
                  </a:lnTo>
                  <a:lnTo>
                    <a:pt x="1468566" y="1042828"/>
                  </a:lnTo>
                  <a:lnTo>
                    <a:pt x="1456883" y="992637"/>
                  </a:lnTo>
                  <a:lnTo>
                    <a:pt x="1444086" y="942882"/>
                  </a:lnTo>
                  <a:lnTo>
                    <a:pt x="1430189" y="893578"/>
                  </a:lnTo>
                  <a:lnTo>
                    <a:pt x="1415206" y="844738"/>
                  </a:lnTo>
                  <a:lnTo>
                    <a:pt x="1399151" y="796377"/>
                  </a:lnTo>
                  <a:lnTo>
                    <a:pt x="1382037" y="748508"/>
                  </a:lnTo>
                  <a:lnTo>
                    <a:pt x="1363879" y="701146"/>
                  </a:lnTo>
                  <a:lnTo>
                    <a:pt x="1344691" y="654304"/>
                  </a:lnTo>
                  <a:lnTo>
                    <a:pt x="1324487" y="607996"/>
                  </a:lnTo>
                  <a:lnTo>
                    <a:pt x="1303281" y="562236"/>
                  </a:lnTo>
                  <a:lnTo>
                    <a:pt x="1281086" y="517039"/>
                  </a:lnTo>
                  <a:lnTo>
                    <a:pt x="1257918" y="472418"/>
                  </a:lnTo>
                  <a:lnTo>
                    <a:pt x="1233789" y="428387"/>
                  </a:lnTo>
                  <a:lnTo>
                    <a:pt x="1208714" y="384960"/>
                  </a:lnTo>
                  <a:lnTo>
                    <a:pt x="1182706" y="342151"/>
                  </a:lnTo>
                  <a:lnTo>
                    <a:pt x="1155781" y="299974"/>
                  </a:lnTo>
                  <a:lnTo>
                    <a:pt x="1127951" y="258444"/>
                  </a:lnTo>
                  <a:lnTo>
                    <a:pt x="1099232" y="217573"/>
                  </a:lnTo>
                  <a:lnTo>
                    <a:pt x="1069636" y="177376"/>
                  </a:lnTo>
                  <a:lnTo>
                    <a:pt x="1039178" y="137867"/>
                  </a:lnTo>
                  <a:lnTo>
                    <a:pt x="1007872" y="99060"/>
                  </a:lnTo>
                  <a:lnTo>
                    <a:pt x="917702" y="0"/>
                  </a:lnTo>
                  <a:close/>
                </a:path>
              </a:pathLst>
            </a:custGeom>
            <a:solidFill>
              <a:srgbClr val="B99A5A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7" name="Google Shape;1157;p47"/>
            <p:cNvSpPr/>
            <p:nvPr/>
          </p:nvSpPr>
          <p:spPr>
            <a:xfrm>
              <a:off x="6928104" y="2773680"/>
              <a:ext cx="1289400" cy="1225200"/>
            </a:xfrm>
            <a:prstGeom prst="rect">
              <a:avLst/>
            </a:prstGeom>
            <a:blipFill rotWithShape="1">
              <a:blip r:embed="rId25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58" name="Google Shape;1158;p47"/>
          <p:cNvSpPr txBox="1"/>
          <p:nvPr/>
        </p:nvSpPr>
        <p:spPr>
          <a:xfrm>
            <a:off x="6243920" y="2365150"/>
            <a:ext cx="2058600" cy="934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9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b="1" dirty="0">
                <a:solidFill>
                  <a:srgbClr val="B99A5A"/>
                </a:solidFill>
              </a:rPr>
              <a:t>REAL ESTATE BUSINESS WITH FRACTIONAL LAND SELLING </a:t>
            </a:r>
            <a:r>
              <a:rPr lang="en" sz="800" b="1" dirty="0">
                <a:solidFill>
                  <a:srgbClr val="333333"/>
                </a:solidFill>
              </a:rPr>
              <a:t>: MID TERM </a:t>
            </a:r>
            <a:endParaRPr sz="800" b="0" i="0" u="none" strike="noStrike" cap="none" dirty="0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9" name="Google Shape;1159;p47"/>
          <p:cNvSpPr txBox="1"/>
          <p:nvPr/>
        </p:nvSpPr>
        <p:spPr>
          <a:xfrm>
            <a:off x="1031469" y="2365144"/>
            <a:ext cx="1519200" cy="595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900" rIns="0" bIns="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IN" b="1" dirty="0">
                <a:solidFill>
                  <a:srgbClr val="794F37"/>
                </a:solidFill>
              </a:rPr>
              <a:t>FINANCE</a:t>
            </a:r>
            <a:endParaRPr b="1" dirty="0">
              <a:solidFill>
                <a:srgbClr val="794F37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dirty="0">
              <a:solidFill>
                <a:srgbClr val="794F37"/>
              </a:solidFill>
            </a:endParaRPr>
          </a:p>
          <a:p>
            <a:pPr marL="0" marR="1270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0" name="Google Shape;1160;p47"/>
          <p:cNvSpPr txBox="1"/>
          <p:nvPr/>
        </p:nvSpPr>
        <p:spPr>
          <a:xfrm>
            <a:off x="5129214" y="1055300"/>
            <a:ext cx="1616888" cy="712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5725" rIns="0" bIns="0" anchor="t" anchorCtr="0">
            <a:spAutoFit/>
          </a:bodyPr>
          <a:lstStyle/>
          <a:p>
            <a:pPr marL="1270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IN" b="1" dirty="0">
                <a:solidFill>
                  <a:srgbClr val="CDA390"/>
                </a:solidFill>
              </a:rPr>
              <a:t>HEALTH CARE EXPORT FOR LONG TERM</a:t>
            </a:r>
            <a:r>
              <a:rPr lang="en" sz="800" dirty="0">
                <a:solidFill>
                  <a:srgbClr val="333333"/>
                </a:solidFill>
              </a:rPr>
              <a:t>.</a:t>
            </a:r>
            <a:endParaRPr sz="600" b="0" i="0" u="none" strike="noStrike" cap="none" dirty="0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1" name="Google Shape;1161;p47"/>
          <p:cNvSpPr txBox="1"/>
          <p:nvPr/>
        </p:nvSpPr>
        <p:spPr>
          <a:xfrm>
            <a:off x="2380850" y="1055300"/>
            <a:ext cx="1387347" cy="49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5725" rIns="0" bIns="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b="1" dirty="0">
                <a:solidFill>
                  <a:srgbClr val="BC6B3B"/>
                </a:solidFill>
              </a:rPr>
              <a:t>FOREX : GOLD TRADING</a:t>
            </a:r>
            <a:r>
              <a:rPr lang="en-US" sz="800" dirty="0">
                <a:solidFill>
                  <a:srgbClr val="333333"/>
                </a:solidFill>
              </a:rPr>
              <a:t>.</a:t>
            </a:r>
            <a:endParaRPr lang="en-US" sz="800" b="0" i="0" u="none" strike="noStrike" cap="none" dirty="0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2" name="Google Shape;1162;p47"/>
          <p:cNvSpPr txBox="1">
            <a:spLocks noGrp="1"/>
          </p:cNvSpPr>
          <p:nvPr>
            <p:ph type="title"/>
          </p:nvPr>
        </p:nvSpPr>
        <p:spPr>
          <a:xfrm>
            <a:off x="457200" y="298325"/>
            <a:ext cx="6650831" cy="509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5" rIns="0" bIns="0" anchor="t" anchorCtr="0">
            <a:spAutoFit/>
          </a:bodyPr>
          <a:lstStyle/>
          <a:p>
            <a:pPr marL="127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3600" dirty="0">
                <a:solidFill>
                  <a:srgbClr val="404040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" sz="3600" dirty="0">
                <a:solidFill>
                  <a:srgbClr val="538235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" sz="2800" dirty="0">
                <a:solidFill>
                  <a:srgbClr val="538235"/>
                </a:solidFill>
                <a:latin typeface="Poppins"/>
                <a:cs typeface="Poppins"/>
                <a:sym typeface="Poppins"/>
              </a:rPr>
              <a:t>ABOUT : </a:t>
            </a:r>
            <a:r>
              <a:rPr lang="en" sz="2800" dirty="0">
                <a:solidFill>
                  <a:srgbClr val="538235"/>
                </a:solidFill>
                <a:latin typeface="Poppins"/>
                <a:ea typeface="Poppins"/>
                <a:cs typeface="Poppins"/>
                <a:sym typeface="Poppins"/>
              </a:rPr>
              <a:t>MAXWORTH CAPITAL</a:t>
            </a:r>
            <a:endParaRPr sz="3600" b="0" dirty="0">
              <a:solidFill>
                <a:srgbClr val="538235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3"/>
          <p:cNvSpPr/>
          <p:nvPr/>
        </p:nvSpPr>
        <p:spPr>
          <a:xfrm>
            <a:off x="2324862" y="4191761"/>
            <a:ext cx="2530793" cy="619601"/>
          </a:xfrm>
          <a:custGeom>
            <a:avLst/>
            <a:gdLst/>
            <a:ahLst/>
            <a:cxnLst/>
            <a:rect l="l" t="t" r="r" b="b"/>
            <a:pathLst>
              <a:path w="3374390" h="826135" extrusionOk="0">
                <a:moveTo>
                  <a:pt x="2961132" y="0"/>
                </a:moveTo>
                <a:lnTo>
                  <a:pt x="0" y="0"/>
                </a:lnTo>
                <a:lnTo>
                  <a:pt x="0" y="826008"/>
                </a:lnTo>
                <a:lnTo>
                  <a:pt x="2961132" y="826008"/>
                </a:lnTo>
                <a:lnTo>
                  <a:pt x="3374135" y="413004"/>
                </a:lnTo>
                <a:lnTo>
                  <a:pt x="2961132" y="0"/>
                </a:lnTo>
                <a:close/>
              </a:path>
            </a:pathLst>
          </a:custGeom>
          <a:solidFill>
            <a:srgbClr val="493A3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9" name="Google Shape;249;p23"/>
          <p:cNvGrpSpPr/>
          <p:nvPr/>
        </p:nvGrpSpPr>
        <p:grpSpPr>
          <a:xfrm>
            <a:off x="1609344" y="1064514"/>
            <a:ext cx="3246311" cy="3786075"/>
            <a:chOff x="2145792" y="1216152"/>
            <a:chExt cx="4328414" cy="5048100"/>
          </a:xfrm>
        </p:grpSpPr>
        <p:sp>
          <p:nvSpPr>
            <p:cNvPr id="250" name="Google Shape;250;p23"/>
            <p:cNvSpPr/>
            <p:nvPr/>
          </p:nvSpPr>
          <p:spPr>
            <a:xfrm>
              <a:off x="3099816" y="2916936"/>
              <a:ext cx="3374390" cy="822960"/>
            </a:xfrm>
            <a:custGeom>
              <a:avLst/>
              <a:gdLst/>
              <a:ahLst/>
              <a:cxnLst/>
              <a:rect l="l" t="t" r="r" b="b"/>
              <a:pathLst>
                <a:path w="3374390" h="822960" extrusionOk="0">
                  <a:moveTo>
                    <a:pt x="2962656" y="0"/>
                  </a:moveTo>
                  <a:lnTo>
                    <a:pt x="0" y="0"/>
                  </a:lnTo>
                  <a:lnTo>
                    <a:pt x="0" y="822959"/>
                  </a:lnTo>
                  <a:lnTo>
                    <a:pt x="2962656" y="822959"/>
                  </a:lnTo>
                  <a:lnTo>
                    <a:pt x="3374135" y="411479"/>
                  </a:lnTo>
                  <a:lnTo>
                    <a:pt x="2962656" y="0"/>
                  </a:lnTo>
                  <a:close/>
                </a:path>
              </a:pathLst>
            </a:custGeom>
            <a:solidFill>
              <a:srgbClr val="CA9F8A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23"/>
            <p:cNvSpPr/>
            <p:nvPr/>
          </p:nvSpPr>
          <p:spPr>
            <a:xfrm>
              <a:off x="3099816" y="3739896"/>
              <a:ext cx="3374390" cy="822960"/>
            </a:xfrm>
            <a:custGeom>
              <a:avLst/>
              <a:gdLst/>
              <a:ahLst/>
              <a:cxnLst/>
              <a:rect l="l" t="t" r="r" b="b"/>
              <a:pathLst>
                <a:path w="3374390" h="822960" extrusionOk="0">
                  <a:moveTo>
                    <a:pt x="2962656" y="0"/>
                  </a:moveTo>
                  <a:lnTo>
                    <a:pt x="0" y="0"/>
                  </a:lnTo>
                  <a:lnTo>
                    <a:pt x="0" y="822959"/>
                  </a:lnTo>
                  <a:lnTo>
                    <a:pt x="2962656" y="822959"/>
                  </a:lnTo>
                  <a:lnTo>
                    <a:pt x="3374135" y="411479"/>
                  </a:lnTo>
                  <a:lnTo>
                    <a:pt x="2962656" y="0"/>
                  </a:lnTo>
                  <a:close/>
                </a:path>
              </a:pathLst>
            </a:custGeom>
            <a:solidFill>
              <a:srgbClr val="BC6B3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23"/>
            <p:cNvSpPr/>
            <p:nvPr/>
          </p:nvSpPr>
          <p:spPr>
            <a:xfrm>
              <a:off x="3099816" y="4562855"/>
              <a:ext cx="3374390" cy="822960"/>
            </a:xfrm>
            <a:custGeom>
              <a:avLst/>
              <a:gdLst/>
              <a:ahLst/>
              <a:cxnLst/>
              <a:rect l="l" t="t" r="r" b="b"/>
              <a:pathLst>
                <a:path w="3374390" h="822960" extrusionOk="0">
                  <a:moveTo>
                    <a:pt x="2962656" y="0"/>
                  </a:moveTo>
                  <a:lnTo>
                    <a:pt x="0" y="0"/>
                  </a:lnTo>
                  <a:lnTo>
                    <a:pt x="0" y="822960"/>
                  </a:lnTo>
                  <a:lnTo>
                    <a:pt x="2962656" y="822960"/>
                  </a:lnTo>
                  <a:lnTo>
                    <a:pt x="3374135" y="411480"/>
                  </a:lnTo>
                  <a:lnTo>
                    <a:pt x="2962656" y="0"/>
                  </a:lnTo>
                  <a:close/>
                </a:path>
              </a:pathLst>
            </a:custGeom>
            <a:solidFill>
              <a:srgbClr val="794F37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23"/>
            <p:cNvSpPr/>
            <p:nvPr/>
          </p:nvSpPr>
          <p:spPr>
            <a:xfrm>
              <a:off x="3099816" y="2093976"/>
              <a:ext cx="3374390" cy="822960"/>
            </a:xfrm>
            <a:custGeom>
              <a:avLst/>
              <a:gdLst/>
              <a:ahLst/>
              <a:cxnLst/>
              <a:rect l="l" t="t" r="r" b="b"/>
              <a:pathLst>
                <a:path w="3374390" h="822960" extrusionOk="0">
                  <a:moveTo>
                    <a:pt x="2962656" y="0"/>
                  </a:moveTo>
                  <a:lnTo>
                    <a:pt x="0" y="0"/>
                  </a:lnTo>
                  <a:lnTo>
                    <a:pt x="0" y="822960"/>
                  </a:lnTo>
                  <a:lnTo>
                    <a:pt x="2962656" y="822960"/>
                  </a:lnTo>
                  <a:lnTo>
                    <a:pt x="3374135" y="411479"/>
                  </a:lnTo>
                  <a:lnTo>
                    <a:pt x="2962656" y="0"/>
                  </a:lnTo>
                  <a:close/>
                </a:path>
              </a:pathLst>
            </a:custGeom>
            <a:solidFill>
              <a:srgbClr val="B99A5A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23"/>
            <p:cNvSpPr/>
            <p:nvPr/>
          </p:nvSpPr>
          <p:spPr>
            <a:xfrm>
              <a:off x="3099816" y="1271016"/>
              <a:ext cx="3374390" cy="822960"/>
            </a:xfrm>
            <a:custGeom>
              <a:avLst/>
              <a:gdLst/>
              <a:ahLst/>
              <a:cxnLst/>
              <a:rect l="l" t="t" r="r" b="b"/>
              <a:pathLst>
                <a:path w="3374390" h="822960" extrusionOk="0">
                  <a:moveTo>
                    <a:pt x="2962656" y="0"/>
                  </a:moveTo>
                  <a:lnTo>
                    <a:pt x="0" y="0"/>
                  </a:lnTo>
                  <a:lnTo>
                    <a:pt x="0" y="822960"/>
                  </a:lnTo>
                  <a:lnTo>
                    <a:pt x="2962656" y="822960"/>
                  </a:lnTo>
                  <a:lnTo>
                    <a:pt x="3374135" y="411480"/>
                  </a:lnTo>
                  <a:lnTo>
                    <a:pt x="2962656" y="0"/>
                  </a:lnTo>
                  <a:close/>
                </a:path>
              </a:pathLst>
            </a:custGeom>
            <a:solidFill>
              <a:srgbClr val="E1B778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23"/>
            <p:cNvSpPr/>
            <p:nvPr/>
          </p:nvSpPr>
          <p:spPr>
            <a:xfrm>
              <a:off x="2145792" y="1216152"/>
              <a:ext cx="2079600" cy="504810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23"/>
            <p:cNvSpPr/>
            <p:nvPr/>
          </p:nvSpPr>
          <p:spPr>
            <a:xfrm>
              <a:off x="2774061" y="1273048"/>
              <a:ext cx="752475" cy="821055"/>
            </a:xfrm>
            <a:custGeom>
              <a:avLst/>
              <a:gdLst/>
              <a:ahLst/>
              <a:cxnLst/>
              <a:rect l="l" t="t" r="r" b="b"/>
              <a:pathLst>
                <a:path w="752475" h="821055" extrusionOk="0">
                  <a:moveTo>
                    <a:pt x="347090" y="0"/>
                  </a:moveTo>
                  <a:lnTo>
                    <a:pt x="309322" y="1303"/>
                  </a:lnTo>
                  <a:lnTo>
                    <a:pt x="278399" y="18526"/>
                  </a:lnTo>
                  <a:lnTo>
                    <a:pt x="254740" y="42201"/>
                  </a:lnTo>
                  <a:lnTo>
                    <a:pt x="238759" y="62864"/>
                  </a:lnTo>
                  <a:lnTo>
                    <a:pt x="185939" y="128258"/>
                  </a:lnTo>
                  <a:lnTo>
                    <a:pt x="152146" y="170373"/>
                  </a:lnTo>
                  <a:lnTo>
                    <a:pt x="116617" y="215677"/>
                  </a:lnTo>
                  <a:lnTo>
                    <a:pt x="81743" y="261850"/>
                  </a:lnTo>
                  <a:lnTo>
                    <a:pt x="49914" y="306574"/>
                  </a:lnTo>
                  <a:lnTo>
                    <a:pt x="23521" y="347529"/>
                  </a:lnTo>
                  <a:lnTo>
                    <a:pt x="4952" y="382397"/>
                  </a:lnTo>
                  <a:lnTo>
                    <a:pt x="0" y="399161"/>
                  </a:lnTo>
                  <a:lnTo>
                    <a:pt x="0" y="820927"/>
                  </a:lnTo>
                  <a:lnTo>
                    <a:pt x="306958" y="820927"/>
                  </a:lnTo>
                  <a:lnTo>
                    <a:pt x="300989" y="816990"/>
                  </a:lnTo>
                  <a:lnTo>
                    <a:pt x="288244" y="801649"/>
                  </a:lnTo>
                  <a:lnTo>
                    <a:pt x="278653" y="784082"/>
                  </a:lnTo>
                  <a:lnTo>
                    <a:pt x="272611" y="764680"/>
                  </a:lnTo>
                  <a:lnTo>
                    <a:pt x="270509" y="743838"/>
                  </a:lnTo>
                  <a:lnTo>
                    <a:pt x="278671" y="703576"/>
                  </a:lnTo>
                  <a:lnTo>
                    <a:pt x="300942" y="670718"/>
                  </a:lnTo>
                  <a:lnTo>
                    <a:pt x="334000" y="648577"/>
                  </a:lnTo>
                  <a:lnTo>
                    <a:pt x="374522" y="640461"/>
                  </a:lnTo>
                  <a:lnTo>
                    <a:pt x="604858" y="640461"/>
                  </a:lnTo>
                  <a:lnTo>
                    <a:pt x="730503" y="478916"/>
                  </a:lnTo>
                  <a:lnTo>
                    <a:pt x="743856" y="456938"/>
                  </a:lnTo>
                  <a:lnTo>
                    <a:pt x="751982" y="427672"/>
                  </a:lnTo>
                  <a:lnTo>
                    <a:pt x="748702" y="393834"/>
                  </a:lnTo>
                  <a:lnTo>
                    <a:pt x="727837" y="358139"/>
                  </a:lnTo>
                  <a:lnTo>
                    <a:pt x="407415" y="39369"/>
                  </a:lnTo>
                  <a:lnTo>
                    <a:pt x="375872" y="12588"/>
                  </a:lnTo>
                  <a:lnTo>
                    <a:pt x="361142" y="4704"/>
                  </a:lnTo>
                  <a:lnTo>
                    <a:pt x="347090" y="0"/>
                  </a:lnTo>
                  <a:close/>
                </a:path>
                <a:path w="752475" h="821055" extrusionOk="0">
                  <a:moveTo>
                    <a:pt x="604858" y="640461"/>
                  </a:moveTo>
                  <a:lnTo>
                    <a:pt x="374522" y="640461"/>
                  </a:lnTo>
                  <a:lnTo>
                    <a:pt x="415045" y="648577"/>
                  </a:lnTo>
                  <a:lnTo>
                    <a:pt x="448103" y="670718"/>
                  </a:lnTo>
                  <a:lnTo>
                    <a:pt x="470374" y="703576"/>
                  </a:lnTo>
                  <a:lnTo>
                    <a:pt x="478536" y="743838"/>
                  </a:lnTo>
                  <a:lnTo>
                    <a:pt x="476434" y="764680"/>
                  </a:lnTo>
                  <a:lnTo>
                    <a:pt x="470392" y="784082"/>
                  </a:lnTo>
                  <a:lnTo>
                    <a:pt x="460801" y="801649"/>
                  </a:lnTo>
                  <a:lnTo>
                    <a:pt x="448056" y="816990"/>
                  </a:lnTo>
                  <a:lnTo>
                    <a:pt x="442087" y="820927"/>
                  </a:lnTo>
                  <a:lnTo>
                    <a:pt x="738124" y="820927"/>
                  </a:lnTo>
                  <a:lnTo>
                    <a:pt x="734440" y="797178"/>
                  </a:lnTo>
                  <a:lnTo>
                    <a:pt x="569594" y="685800"/>
                  </a:lnTo>
                  <a:lnTo>
                    <a:pt x="604858" y="640461"/>
                  </a:lnTo>
                  <a:close/>
                </a:path>
              </a:pathLst>
            </a:custGeom>
            <a:solidFill>
              <a:srgbClr val="E1B778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23"/>
            <p:cNvSpPr/>
            <p:nvPr/>
          </p:nvSpPr>
          <p:spPr>
            <a:xfrm>
              <a:off x="2776728" y="1911096"/>
              <a:ext cx="740410" cy="1005839"/>
            </a:xfrm>
            <a:custGeom>
              <a:avLst/>
              <a:gdLst/>
              <a:ahLst/>
              <a:cxnLst/>
              <a:rect l="l" t="t" r="r" b="b"/>
              <a:pathLst>
                <a:path w="740410" h="1005839" extrusionOk="0">
                  <a:moveTo>
                    <a:pt x="373507" y="0"/>
                  </a:moveTo>
                  <a:lnTo>
                    <a:pt x="333130" y="8137"/>
                  </a:lnTo>
                  <a:lnTo>
                    <a:pt x="300148" y="30337"/>
                  </a:lnTo>
                  <a:lnTo>
                    <a:pt x="277905" y="63275"/>
                  </a:lnTo>
                  <a:lnTo>
                    <a:pt x="269748" y="103631"/>
                  </a:lnTo>
                  <a:lnTo>
                    <a:pt x="271847" y="124493"/>
                  </a:lnTo>
                  <a:lnTo>
                    <a:pt x="277876" y="143938"/>
                  </a:lnTo>
                  <a:lnTo>
                    <a:pt x="287428" y="161549"/>
                  </a:lnTo>
                  <a:lnTo>
                    <a:pt x="300101" y="176911"/>
                  </a:lnTo>
                  <a:lnTo>
                    <a:pt x="306070" y="180975"/>
                  </a:lnTo>
                  <a:lnTo>
                    <a:pt x="0" y="180975"/>
                  </a:lnTo>
                  <a:lnTo>
                    <a:pt x="0" y="1005839"/>
                  </a:lnTo>
                  <a:lnTo>
                    <a:pt x="307086" y="1005839"/>
                  </a:lnTo>
                  <a:lnTo>
                    <a:pt x="300101" y="1001140"/>
                  </a:lnTo>
                  <a:lnTo>
                    <a:pt x="287428" y="985779"/>
                  </a:lnTo>
                  <a:lnTo>
                    <a:pt x="277875" y="968168"/>
                  </a:lnTo>
                  <a:lnTo>
                    <a:pt x="271847" y="948723"/>
                  </a:lnTo>
                  <a:lnTo>
                    <a:pt x="269748" y="927862"/>
                  </a:lnTo>
                  <a:lnTo>
                    <a:pt x="277905" y="887505"/>
                  </a:lnTo>
                  <a:lnTo>
                    <a:pt x="300148" y="854567"/>
                  </a:lnTo>
                  <a:lnTo>
                    <a:pt x="333130" y="832367"/>
                  </a:lnTo>
                  <a:lnTo>
                    <a:pt x="373507" y="824229"/>
                  </a:lnTo>
                  <a:lnTo>
                    <a:pt x="413936" y="832367"/>
                  </a:lnTo>
                  <a:lnTo>
                    <a:pt x="446913" y="854567"/>
                  </a:lnTo>
                  <a:lnTo>
                    <a:pt x="469126" y="887505"/>
                  </a:lnTo>
                  <a:lnTo>
                    <a:pt x="477266" y="927862"/>
                  </a:lnTo>
                  <a:lnTo>
                    <a:pt x="475166" y="948723"/>
                  </a:lnTo>
                  <a:lnTo>
                    <a:pt x="469138" y="968168"/>
                  </a:lnTo>
                  <a:lnTo>
                    <a:pt x="459585" y="985779"/>
                  </a:lnTo>
                  <a:lnTo>
                    <a:pt x="446913" y="1001140"/>
                  </a:lnTo>
                  <a:lnTo>
                    <a:pt x="439928" y="1005839"/>
                  </a:lnTo>
                  <a:lnTo>
                    <a:pt x="727710" y="1005839"/>
                  </a:lnTo>
                  <a:lnTo>
                    <a:pt x="728726" y="1004824"/>
                  </a:lnTo>
                  <a:lnTo>
                    <a:pt x="740394" y="967666"/>
                  </a:lnTo>
                  <a:lnTo>
                    <a:pt x="735488" y="933592"/>
                  </a:lnTo>
                  <a:lnTo>
                    <a:pt x="715295" y="903829"/>
                  </a:lnTo>
                  <a:lnTo>
                    <a:pt x="681101" y="879601"/>
                  </a:lnTo>
                  <a:lnTo>
                    <a:pt x="680593" y="879601"/>
                  </a:lnTo>
                  <a:lnTo>
                    <a:pt x="582422" y="824356"/>
                  </a:lnTo>
                  <a:lnTo>
                    <a:pt x="720598" y="627761"/>
                  </a:lnTo>
                  <a:lnTo>
                    <a:pt x="731910" y="602861"/>
                  </a:lnTo>
                  <a:lnTo>
                    <a:pt x="738711" y="567340"/>
                  </a:lnTo>
                  <a:lnTo>
                    <a:pt x="731724" y="530534"/>
                  </a:lnTo>
                  <a:lnTo>
                    <a:pt x="701675" y="501776"/>
                  </a:lnTo>
                  <a:lnTo>
                    <a:pt x="588263" y="451612"/>
                  </a:lnTo>
                  <a:lnTo>
                    <a:pt x="729107" y="235076"/>
                  </a:lnTo>
                  <a:lnTo>
                    <a:pt x="732873" y="224194"/>
                  </a:lnTo>
                  <a:lnTo>
                    <a:pt x="735615" y="213645"/>
                  </a:lnTo>
                  <a:lnTo>
                    <a:pt x="737358" y="203430"/>
                  </a:lnTo>
                  <a:lnTo>
                    <a:pt x="738124" y="193548"/>
                  </a:lnTo>
                  <a:lnTo>
                    <a:pt x="736219" y="180975"/>
                  </a:lnTo>
                  <a:lnTo>
                    <a:pt x="440944" y="180975"/>
                  </a:lnTo>
                  <a:lnTo>
                    <a:pt x="446913" y="176911"/>
                  </a:lnTo>
                  <a:lnTo>
                    <a:pt x="459585" y="161549"/>
                  </a:lnTo>
                  <a:lnTo>
                    <a:pt x="469138" y="143938"/>
                  </a:lnTo>
                  <a:lnTo>
                    <a:pt x="475166" y="124493"/>
                  </a:lnTo>
                  <a:lnTo>
                    <a:pt x="477266" y="103631"/>
                  </a:lnTo>
                  <a:lnTo>
                    <a:pt x="469126" y="63275"/>
                  </a:lnTo>
                  <a:lnTo>
                    <a:pt x="446913" y="30337"/>
                  </a:lnTo>
                  <a:lnTo>
                    <a:pt x="413936" y="8137"/>
                  </a:lnTo>
                  <a:lnTo>
                    <a:pt x="373507" y="0"/>
                  </a:lnTo>
                  <a:close/>
                </a:path>
              </a:pathLst>
            </a:custGeom>
            <a:solidFill>
              <a:srgbClr val="B99A5A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23"/>
            <p:cNvSpPr/>
            <p:nvPr/>
          </p:nvSpPr>
          <p:spPr>
            <a:xfrm>
              <a:off x="2776728" y="2734055"/>
              <a:ext cx="753110" cy="1005839"/>
            </a:xfrm>
            <a:custGeom>
              <a:avLst/>
              <a:gdLst/>
              <a:ahLst/>
              <a:cxnLst/>
              <a:rect l="l" t="t" r="r" b="b"/>
              <a:pathLst>
                <a:path w="753110" h="1005839" extrusionOk="0">
                  <a:moveTo>
                    <a:pt x="372872" y="0"/>
                  </a:moveTo>
                  <a:lnTo>
                    <a:pt x="332515" y="8135"/>
                  </a:lnTo>
                  <a:lnTo>
                    <a:pt x="299577" y="30321"/>
                  </a:lnTo>
                  <a:lnTo>
                    <a:pt x="277377" y="63222"/>
                  </a:lnTo>
                  <a:lnTo>
                    <a:pt x="269240" y="103505"/>
                  </a:lnTo>
                  <a:lnTo>
                    <a:pt x="271339" y="124438"/>
                  </a:lnTo>
                  <a:lnTo>
                    <a:pt x="277368" y="143906"/>
                  </a:lnTo>
                  <a:lnTo>
                    <a:pt x="286920" y="161494"/>
                  </a:lnTo>
                  <a:lnTo>
                    <a:pt x="299593" y="176784"/>
                  </a:lnTo>
                  <a:lnTo>
                    <a:pt x="306578" y="181483"/>
                  </a:lnTo>
                  <a:lnTo>
                    <a:pt x="0" y="181483"/>
                  </a:lnTo>
                  <a:lnTo>
                    <a:pt x="0" y="1005840"/>
                  </a:lnTo>
                  <a:lnTo>
                    <a:pt x="307594" y="1005840"/>
                  </a:lnTo>
                  <a:lnTo>
                    <a:pt x="299593" y="1000379"/>
                  </a:lnTo>
                  <a:lnTo>
                    <a:pt x="286920" y="985091"/>
                  </a:lnTo>
                  <a:lnTo>
                    <a:pt x="277368" y="967517"/>
                  </a:lnTo>
                  <a:lnTo>
                    <a:pt x="271339" y="948086"/>
                  </a:lnTo>
                  <a:lnTo>
                    <a:pt x="269240" y="927227"/>
                  </a:lnTo>
                  <a:lnTo>
                    <a:pt x="277377" y="886870"/>
                  </a:lnTo>
                  <a:lnTo>
                    <a:pt x="299577" y="853932"/>
                  </a:lnTo>
                  <a:lnTo>
                    <a:pt x="332515" y="831732"/>
                  </a:lnTo>
                  <a:lnTo>
                    <a:pt x="372872" y="823595"/>
                  </a:lnTo>
                  <a:lnTo>
                    <a:pt x="413174" y="831732"/>
                  </a:lnTo>
                  <a:lnTo>
                    <a:pt x="446119" y="853932"/>
                  </a:lnTo>
                  <a:lnTo>
                    <a:pt x="468348" y="886870"/>
                  </a:lnTo>
                  <a:lnTo>
                    <a:pt x="476504" y="927227"/>
                  </a:lnTo>
                  <a:lnTo>
                    <a:pt x="474386" y="948086"/>
                  </a:lnTo>
                  <a:lnTo>
                    <a:pt x="468328" y="967517"/>
                  </a:lnTo>
                  <a:lnTo>
                    <a:pt x="458769" y="985091"/>
                  </a:lnTo>
                  <a:lnTo>
                    <a:pt x="446151" y="1000379"/>
                  </a:lnTo>
                  <a:lnTo>
                    <a:pt x="438023" y="1005840"/>
                  </a:lnTo>
                  <a:lnTo>
                    <a:pt x="721106" y="1005840"/>
                  </a:lnTo>
                  <a:lnTo>
                    <a:pt x="740918" y="977519"/>
                  </a:lnTo>
                  <a:lnTo>
                    <a:pt x="748817" y="956085"/>
                  </a:lnTo>
                  <a:lnTo>
                    <a:pt x="752776" y="936450"/>
                  </a:lnTo>
                  <a:lnTo>
                    <a:pt x="749472" y="916457"/>
                  </a:lnTo>
                  <a:lnTo>
                    <a:pt x="735584" y="893953"/>
                  </a:lnTo>
                  <a:lnTo>
                    <a:pt x="735838" y="892048"/>
                  </a:lnTo>
                  <a:lnTo>
                    <a:pt x="575563" y="741172"/>
                  </a:lnTo>
                  <a:lnTo>
                    <a:pt x="722502" y="581406"/>
                  </a:lnTo>
                  <a:lnTo>
                    <a:pt x="734683" y="563370"/>
                  </a:lnTo>
                  <a:lnTo>
                    <a:pt x="743743" y="541035"/>
                  </a:lnTo>
                  <a:lnTo>
                    <a:pt x="742469" y="512629"/>
                  </a:lnTo>
                  <a:lnTo>
                    <a:pt x="723646" y="476377"/>
                  </a:lnTo>
                  <a:lnTo>
                    <a:pt x="579120" y="348234"/>
                  </a:lnTo>
                  <a:lnTo>
                    <a:pt x="726439" y="181483"/>
                  </a:lnTo>
                  <a:lnTo>
                    <a:pt x="439166" y="181483"/>
                  </a:lnTo>
                  <a:lnTo>
                    <a:pt x="446151" y="176784"/>
                  </a:lnTo>
                  <a:lnTo>
                    <a:pt x="458769" y="161494"/>
                  </a:lnTo>
                  <a:lnTo>
                    <a:pt x="468328" y="143906"/>
                  </a:lnTo>
                  <a:lnTo>
                    <a:pt x="474386" y="124438"/>
                  </a:lnTo>
                  <a:lnTo>
                    <a:pt x="476504" y="103505"/>
                  </a:lnTo>
                  <a:lnTo>
                    <a:pt x="468348" y="63222"/>
                  </a:lnTo>
                  <a:lnTo>
                    <a:pt x="446119" y="30321"/>
                  </a:lnTo>
                  <a:lnTo>
                    <a:pt x="413174" y="8135"/>
                  </a:lnTo>
                  <a:lnTo>
                    <a:pt x="372872" y="0"/>
                  </a:lnTo>
                  <a:close/>
                </a:path>
              </a:pathLst>
            </a:custGeom>
            <a:solidFill>
              <a:srgbClr val="CA9F8A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23"/>
            <p:cNvSpPr/>
            <p:nvPr/>
          </p:nvSpPr>
          <p:spPr>
            <a:xfrm>
              <a:off x="2407920" y="3557016"/>
              <a:ext cx="1487804" cy="1005839"/>
            </a:xfrm>
            <a:custGeom>
              <a:avLst/>
              <a:gdLst/>
              <a:ahLst/>
              <a:cxnLst/>
              <a:rect l="l" t="t" r="r" b="b"/>
              <a:pathLst>
                <a:path w="1487804" h="1005839" extrusionOk="0">
                  <a:moveTo>
                    <a:pt x="741044" y="0"/>
                  </a:moveTo>
                  <a:lnTo>
                    <a:pt x="700595" y="8135"/>
                  </a:lnTo>
                  <a:lnTo>
                    <a:pt x="667575" y="30321"/>
                  </a:lnTo>
                  <a:lnTo>
                    <a:pt x="645318" y="63222"/>
                  </a:lnTo>
                  <a:lnTo>
                    <a:pt x="637159" y="103505"/>
                  </a:lnTo>
                  <a:lnTo>
                    <a:pt x="639258" y="124364"/>
                  </a:lnTo>
                  <a:lnTo>
                    <a:pt x="645287" y="143795"/>
                  </a:lnTo>
                  <a:lnTo>
                    <a:pt x="654839" y="161369"/>
                  </a:lnTo>
                  <a:lnTo>
                    <a:pt x="667512" y="176657"/>
                  </a:lnTo>
                  <a:lnTo>
                    <a:pt x="675640" y="182118"/>
                  </a:lnTo>
                  <a:lnTo>
                    <a:pt x="364490" y="182118"/>
                  </a:lnTo>
                  <a:lnTo>
                    <a:pt x="367156" y="739394"/>
                  </a:lnTo>
                  <a:lnTo>
                    <a:pt x="360680" y="741553"/>
                  </a:lnTo>
                  <a:lnTo>
                    <a:pt x="359791" y="742061"/>
                  </a:lnTo>
                  <a:lnTo>
                    <a:pt x="313771" y="761355"/>
                  </a:lnTo>
                  <a:lnTo>
                    <a:pt x="257736" y="792132"/>
                  </a:lnTo>
                  <a:lnTo>
                    <a:pt x="201422" y="828294"/>
                  </a:lnTo>
                  <a:lnTo>
                    <a:pt x="193421" y="832612"/>
                  </a:lnTo>
                  <a:lnTo>
                    <a:pt x="186817" y="838073"/>
                  </a:lnTo>
                  <a:lnTo>
                    <a:pt x="155702" y="859155"/>
                  </a:lnTo>
                  <a:lnTo>
                    <a:pt x="47879" y="953008"/>
                  </a:lnTo>
                  <a:lnTo>
                    <a:pt x="0" y="1005840"/>
                  </a:lnTo>
                  <a:lnTo>
                    <a:pt x="676656" y="1005840"/>
                  </a:lnTo>
                  <a:lnTo>
                    <a:pt x="667512" y="999744"/>
                  </a:lnTo>
                  <a:lnTo>
                    <a:pt x="654839" y="984382"/>
                  </a:lnTo>
                  <a:lnTo>
                    <a:pt x="645287" y="966771"/>
                  </a:lnTo>
                  <a:lnTo>
                    <a:pt x="639258" y="947326"/>
                  </a:lnTo>
                  <a:lnTo>
                    <a:pt x="637159" y="926465"/>
                  </a:lnTo>
                  <a:lnTo>
                    <a:pt x="645318" y="886182"/>
                  </a:lnTo>
                  <a:lnTo>
                    <a:pt x="667575" y="853281"/>
                  </a:lnTo>
                  <a:lnTo>
                    <a:pt x="700595" y="831095"/>
                  </a:lnTo>
                  <a:lnTo>
                    <a:pt x="741044" y="822960"/>
                  </a:lnTo>
                  <a:lnTo>
                    <a:pt x="781514" y="831095"/>
                  </a:lnTo>
                  <a:lnTo>
                    <a:pt x="814578" y="853281"/>
                  </a:lnTo>
                  <a:lnTo>
                    <a:pt x="836878" y="886182"/>
                  </a:lnTo>
                  <a:lnTo>
                    <a:pt x="845057" y="926465"/>
                  </a:lnTo>
                  <a:lnTo>
                    <a:pt x="842938" y="947326"/>
                  </a:lnTo>
                  <a:lnTo>
                    <a:pt x="836866" y="966771"/>
                  </a:lnTo>
                  <a:lnTo>
                    <a:pt x="827270" y="984382"/>
                  </a:lnTo>
                  <a:lnTo>
                    <a:pt x="814578" y="999744"/>
                  </a:lnTo>
                  <a:lnTo>
                    <a:pt x="805434" y="1005840"/>
                  </a:lnTo>
                  <a:lnTo>
                    <a:pt x="1487424" y="1005840"/>
                  </a:lnTo>
                  <a:lnTo>
                    <a:pt x="1439545" y="953008"/>
                  </a:lnTo>
                  <a:lnTo>
                    <a:pt x="1388776" y="907653"/>
                  </a:lnTo>
                  <a:lnTo>
                    <a:pt x="1339342" y="865632"/>
                  </a:lnTo>
                  <a:lnTo>
                    <a:pt x="1302512" y="839597"/>
                  </a:lnTo>
                  <a:lnTo>
                    <a:pt x="1293876" y="832612"/>
                  </a:lnTo>
                  <a:lnTo>
                    <a:pt x="1287399" y="829056"/>
                  </a:lnTo>
                  <a:lnTo>
                    <a:pt x="1272158" y="818388"/>
                  </a:lnTo>
                  <a:lnTo>
                    <a:pt x="1236172" y="795226"/>
                  </a:lnTo>
                  <a:lnTo>
                    <a:pt x="1201150" y="774731"/>
                  </a:lnTo>
                  <a:lnTo>
                    <a:pt x="1169056" y="758666"/>
                  </a:lnTo>
                  <a:lnTo>
                    <a:pt x="1141857" y="748792"/>
                  </a:lnTo>
                  <a:lnTo>
                    <a:pt x="1142238" y="449072"/>
                  </a:lnTo>
                  <a:lnTo>
                    <a:pt x="1143392" y="432915"/>
                  </a:lnTo>
                  <a:lnTo>
                    <a:pt x="1140904" y="418401"/>
                  </a:lnTo>
                  <a:lnTo>
                    <a:pt x="1132415" y="405888"/>
                  </a:lnTo>
                  <a:lnTo>
                    <a:pt x="1115568" y="395732"/>
                  </a:lnTo>
                  <a:lnTo>
                    <a:pt x="940054" y="395732"/>
                  </a:lnTo>
                  <a:lnTo>
                    <a:pt x="1090421" y="182118"/>
                  </a:lnTo>
                  <a:lnTo>
                    <a:pt x="806450" y="182118"/>
                  </a:lnTo>
                  <a:lnTo>
                    <a:pt x="814578" y="176657"/>
                  </a:lnTo>
                  <a:lnTo>
                    <a:pt x="827270" y="161369"/>
                  </a:lnTo>
                  <a:lnTo>
                    <a:pt x="836866" y="143795"/>
                  </a:lnTo>
                  <a:lnTo>
                    <a:pt x="842938" y="124364"/>
                  </a:lnTo>
                  <a:lnTo>
                    <a:pt x="845057" y="103505"/>
                  </a:lnTo>
                  <a:lnTo>
                    <a:pt x="836878" y="63222"/>
                  </a:lnTo>
                  <a:lnTo>
                    <a:pt x="814578" y="30321"/>
                  </a:lnTo>
                  <a:lnTo>
                    <a:pt x="781514" y="8135"/>
                  </a:lnTo>
                  <a:lnTo>
                    <a:pt x="741044" y="0"/>
                  </a:lnTo>
                  <a:close/>
                </a:path>
              </a:pathLst>
            </a:custGeom>
            <a:solidFill>
              <a:srgbClr val="BC6B3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23"/>
            <p:cNvSpPr/>
            <p:nvPr/>
          </p:nvSpPr>
          <p:spPr>
            <a:xfrm>
              <a:off x="2164080" y="4379975"/>
              <a:ext cx="1972310" cy="1005839"/>
            </a:xfrm>
            <a:custGeom>
              <a:avLst/>
              <a:gdLst/>
              <a:ahLst/>
              <a:cxnLst/>
              <a:rect l="l" t="t" r="r" b="b"/>
              <a:pathLst>
                <a:path w="1972310" h="1005839" extrusionOk="0">
                  <a:moveTo>
                    <a:pt x="984884" y="0"/>
                  </a:moveTo>
                  <a:lnTo>
                    <a:pt x="944435" y="8133"/>
                  </a:lnTo>
                  <a:lnTo>
                    <a:pt x="911415" y="30305"/>
                  </a:lnTo>
                  <a:lnTo>
                    <a:pt x="889158" y="63168"/>
                  </a:lnTo>
                  <a:lnTo>
                    <a:pt x="880999" y="103378"/>
                  </a:lnTo>
                  <a:lnTo>
                    <a:pt x="883098" y="124237"/>
                  </a:lnTo>
                  <a:lnTo>
                    <a:pt x="889127" y="143668"/>
                  </a:lnTo>
                  <a:lnTo>
                    <a:pt x="898679" y="161242"/>
                  </a:lnTo>
                  <a:lnTo>
                    <a:pt x="911351" y="176530"/>
                  </a:lnTo>
                  <a:lnTo>
                    <a:pt x="920622" y="182625"/>
                  </a:lnTo>
                  <a:lnTo>
                    <a:pt x="243586" y="182625"/>
                  </a:lnTo>
                  <a:lnTo>
                    <a:pt x="198735" y="237271"/>
                  </a:lnTo>
                  <a:lnTo>
                    <a:pt x="171285" y="275925"/>
                  </a:lnTo>
                  <a:lnTo>
                    <a:pt x="145678" y="315925"/>
                  </a:lnTo>
                  <a:lnTo>
                    <a:pt x="121973" y="357210"/>
                  </a:lnTo>
                  <a:lnTo>
                    <a:pt x="100234" y="399718"/>
                  </a:lnTo>
                  <a:lnTo>
                    <a:pt x="80521" y="443387"/>
                  </a:lnTo>
                  <a:lnTo>
                    <a:pt x="62896" y="488156"/>
                  </a:lnTo>
                  <a:lnTo>
                    <a:pt x="47422" y="533963"/>
                  </a:lnTo>
                  <a:lnTo>
                    <a:pt x="34159" y="580746"/>
                  </a:lnTo>
                  <a:lnTo>
                    <a:pt x="23169" y="628444"/>
                  </a:lnTo>
                  <a:lnTo>
                    <a:pt x="14514" y="676995"/>
                  </a:lnTo>
                  <a:lnTo>
                    <a:pt x="8255" y="726338"/>
                  </a:lnTo>
                  <a:lnTo>
                    <a:pt x="4455" y="776410"/>
                  </a:lnTo>
                  <a:lnTo>
                    <a:pt x="3175" y="827151"/>
                  </a:lnTo>
                  <a:lnTo>
                    <a:pt x="3809" y="840740"/>
                  </a:lnTo>
                  <a:lnTo>
                    <a:pt x="2793" y="840740"/>
                  </a:lnTo>
                  <a:lnTo>
                    <a:pt x="1410" y="853543"/>
                  </a:lnTo>
                  <a:lnTo>
                    <a:pt x="492" y="866965"/>
                  </a:lnTo>
                  <a:lnTo>
                    <a:pt x="25" y="880959"/>
                  </a:lnTo>
                  <a:lnTo>
                    <a:pt x="0" y="895477"/>
                  </a:lnTo>
                  <a:lnTo>
                    <a:pt x="456" y="909615"/>
                  </a:lnTo>
                  <a:lnTo>
                    <a:pt x="1269" y="924194"/>
                  </a:lnTo>
                  <a:lnTo>
                    <a:pt x="2464" y="939178"/>
                  </a:lnTo>
                  <a:lnTo>
                    <a:pt x="4063" y="954532"/>
                  </a:lnTo>
                  <a:lnTo>
                    <a:pt x="12445" y="1005840"/>
                  </a:lnTo>
                  <a:lnTo>
                    <a:pt x="921638" y="1005840"/>
                  </a:lnTo>
                  <a:lnTo>
                    <a:pt x="911351" y="998982"/>
                  </a:lnTo>
                  <a:lnTo>
                    <a:pt x="898679" y="983694"/>
                  </a:lnTo>
                  <a:lnTo>
                    <a:pt x="889126" y="966120"/>
                  </a:lnTo>
                  <a:lnTo>
                    <a:pt x="883098" y="946689"/>
                  </a:lnTo>
                  <a:lnTo>
                    <a:pt x="880999" y="925830"/>
                  </a:lnTo>
                  <a:lnTo>
                    <a:pt x="889158" y="885567"/>
                  </a:lnTo>
                  <a:lnTo>
                    <a:pt x="911415" y="852709"/>
                  </a:lnTo>
                  <a:lnTo>
                    <a:pt x="944435" y="830568"/>
                  </a:lnTo>
                  <a:lnTo>
                    <a:pt x="984884" y="822451"/>
                  </a:lnTo>
                  <a:lnTo>
                    <a:pt x="1025407" y="830568"/>
                  </a:lnTo>
                  <a:lnTo>
                    <a:pt x="1058465" y="852709"/>
                  </a:lnTo>
                  <a:lnTo>
                    <a:pt x="1080736" y="885567"/>
                  </a:lnTo>
                  <a:lnTo>
                    <a:pt x="1088897" y="925830"/>
                  </a:lnTo>
                  <a:lnTo>
                    <a:pt x="1086798" y="946689"/>
                  </a:lnTo>
                  <a:lnTo>
                    <a:pt x="1080769" y="966120"/>
                  </a:lnTo>
                  <a:lnTo>
                    <a:pt x="1071217" y="983694"/>
                  </a:lnTo>
                  <a:lnTo>
                    <a:pt x="1058545" y="998982"/>
                  </a:lnTo>
                  <a:lnTo>
                    <a:pt x="1048257" y="1005840"/>
                  </a:lnTo>
                  <a:lnTo>
                    <a:pt x="1954783" y="1005840"/>
                  </a:lnTo>
                  <a:lnTo>
                    <a:pt x="1969643" y="910717"/>
                  </a:lnTo>
                  <a:lnTo>
                    <a:pt x="1971040" y="846582"/>
                  </a:lnTo>
                  <a:lnTo>
                    <a:pt x="1972056" y="827151"/>
                  </a:lnTo>
                  <a:lnTo>
                    <a:pt x="1970775" y="776410"/>
                  </a:lnTo>
                  <a:lnTo>
                    <a:pt x="1966975" y="726338"/>
                  </a:lnTo>
                  <a:lnTo>
                    <a:pt x="1960716" y="676995"/>
                  </a:lnTo>
                  <a:lnTo>
                    <a:pt x="1952061" y="628444"/>
                  </a:lnTo>
                  <a:lnTo>
                    <a:pt x="1941071" y="580746"/>
                  </a:lnTo>
                  <a:lnTo>
                    <a:pt x="1927808" y="533963"/>
                  </a:lnTo>
                  <a:lnTo>
                    <a:pt x="1912334" y="488156"/>
                  </a:lnTo>
                  <a:lnTo>
                    <a:pt x="1894709" y="443387"/>
                  </a:lnTo>
                  <a:lnTo>
                    <a:pt x="1874996" y="399718"/>
                  </a:lnTo>
                  <a:lnTo>
                    <a:pt x="1853257" y="357210"/>
                  </a:lnTo>
                  <a:lnTo>
                    <a:pt x="1829552" y="315925"/>
                  </a:lnTo>
                  <a:lnTo>
                    <a:pt x="1803945" y="275925"/>
                  </a:lnTo>
                  <a:lnTo>
                    <a:pt x="1776495" y="237271"/>
                  </a:lnTo>
                  <a:lnTo>
                    <a:pt x="1747266" y="200025"/>
                  </a:lnTo>
                  <a:lnTo>
                    <a:pt x="1731518" y="182625"/>
                  </a:lnTo>
                  <a:lnTo>
                    <a:pt x="1049274" y="182625"/>
                  </a:lnTo>
                  <a:lnTo>
                    <a:pt x="1058545" y="176530"/>
                  </a:lnTo>
                  <a:lnTo>
                    <a:pt x="1071217" y="161242"/>
                  </a:lnTo>
                  <a:lnTo>
                    <a:pt x="1080770" y="143668"/>
                  </a:lnTo>
                  <a:lnTo>
                    <a:pt x="1086798" y="124237"/>
                  </a:lnTo>
                  <a:lnTo>
                    <a:pt x="1088897" y="103378"/>
                  </a:lnTo>
                  <a:lnTo>
                    <a:pt x="1080736" y="63168"/>
                  </a:lnTo>
                  <a:lnTo>
                    <a:pt x="1058465" y="30305"/>
                  </a:lnTo>
                  <a:lnTo>
                    <a:pt x="1025407" y="8133"/>
                  </a:lnTo>
                  <a:lnTo>
                    <a:pt x="984884" y="0"/>
                  </a:lnTo>
                  <a:close/>
                </a:path>
              </a:pathLst>
            </a:custGeom>
            <a:solidFill>
              <a:srgbClr val="794F37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23"/>
            <p:cNvSpPr/>
            <p:nvPr/>
          </p:nvSpPr>
          <p:spPr>
            <a:xfrm>
              <a:off x="2176272" y="5202936"/>
              <a:ext cx="1941829" cy="1009014"/>
            </a:xfrm>
            <a:custGeom>
              <a:avLst/>
              <a:gdLst/>
              <a:ahLst/>
              <a:cxnLst/>
              <a:rect l="l" t="t" r="r" b="b"/>
              <a:pathLst>
                <a:path w="1941829" h="1009014" extrusionOk="0">
                  <a:moveTo>
                    <a:pt x="972057" y="0"/>
                  </a:moveTo>
                  <a:lnTo>
                    <a:pt x="931608" y="8137"/>
                  </a:lnTo>
                  <a:lnTo>
                    <a:pt x="898588" y="30337"/>
                  </a:lnTo>
                  <a:lnTo>
                    <a:pt x="876331" y="63275"/>
                  </a:lnTo>
                  <a:lnTo>
                    <a:pt x="868171" y="103631"/>
                  </a:lnTo>
                  <a:lnTo>
                    <a:pt x="870271" y="124565"/>
                  </a:lnTo>
                  <a:lnTo>
                    <a:pt x="876300" y="144033"/>
                  </a:lnTo>
                  <a:lnTo>
                    <a:pt x="885852" y="161621"/>
                  </a:lnTo>
                  <a:lnTo>
                    <a:pt x="898525" y="176910"/>
                  </a:lnTo>
                  <a:lnTo>
                    <a:pt x="908811" y="183769"/>
                  </a:lnTo>
                  <a:lnTo>
                    <a:pt x="0" y="183769"/>
                  </a:lnTo>
                  <a:lnTo>
                    <a:pt x="9850" y="230894"/>
                  </a:lnTo>
                  <a:lnTo>
                    <a:pt x="29848" y="300186"/>
                  </a:lnTo>
                  <a:lnTo>
                    <a:pt x="56510" y="372121"/>
                  </a:lnTo>
                  <a:lnTo>
                    <a:pt x="72405" y="408709"/>
                  </a:lnTo>
                  <a:lnTo>
                    <a:pt x="90044" y="445512"/>
                  </a:lnTo>
                  <a:lnTo>
                    <a:pt x="109453" y="482382"/>
                  </a:lnTo>
                  <a:lnTo>
                    <a:pt x="130658" y="519169"/>
                  </a:lnTo>
                  <a:lnTo>
                    <a:pt x="153684" y="555726"/>
                  </a:lnTo>
                  <a:lnTo>
                    <a:pt x="178559" y="591904"/>
                  </a:lnTo>
                  <a:lnTo>
                    <a:pt x="205306" y="627555"/>
                  </a:lnTo>
                  <a:lnTo>
                    <a:pt x="233953" y="662529"/>
                  </a:lnTo>
                  <a:lnTo>
                    <a:pt x="264526" y="696678"/>
                  </a:lnTo>
                  <a:lnTo>
                    <a:pt x="297050" y="729853"/>
                  </a:lnTo>
                  <a:lnTo>
                    <a:pt x="331551" y="761907"/>
                  </a:lnTo>
                  <a:lnTo>
                    <a:pt x="368056" y="792690"/>
                  </a:lnTo>
                  <a:lnTo>
                    <a:pt x="406590" y="822054"/>
                  </a:lnTo>
                  <a:lnTo>
                    <a:pt x="447179" y="849849"/>
                  </a:lnTo>
                  <a:lnTo>
                    <a:pt x="489849" y="875929"/>
                  </a:lnTo>
                  <a:lnTo>
                    <a:pt x="534625" y="900143"/>
                  </a:lnTo>
                  <a:lnTo>
                    <a:pt x="581535" y="922344"/>
                  </a:lnTo>
                  <a:lnTo>
                    <a:pt x="630604" y="942383"/>
                  </a:lnTo>
                  <a:lnTo>
                    <a:pt x="681857" y="960110"/>
                  </a:lnTo>
                  <a:lnTo>
                    <a:pt x="735321" y="975379"/>
                  </a:lnTo>
                  <a:lnTo>
                    <a:pt x="791022" y="988039"/>
                  </a:lnTo>
                  <a:lnTo>
                    <a:pt x="848985" y="997943"/>
                  </a:lnTo>
                  <a:lnTo>
                    <a:pt x="909237" y="1004942"/>
                  </a:lnTo>
                  <a:lnTo>
                    <a:pt x="971803" y="1008888"/>
                  </a:lnTo>
                  <a:lnTo>
                    <a:pt x="1030954" y="1006740"/>
                  </a:lnTo>
                  <a:lnTo>
                    <a:pt x="1088100" y="1001757"/>
                  </a:lnTo>
                  <a:lnTo>
                    <a:pt x="1143258" y="994057"/>
                  </a:lnTo>
                  <a:lnTo>
                    <a:pt x="1196444" y="983760"/>
                  </a:lnTo>
                  <a:lnTo>
                    <a:pt x="1247675" y="970987"/>
                  </a:lnTo>
                  <a:lnTo>
                    <a:pt x="1296969" y="955856"/>
                  </a:lnTo>
                  <a:lnTo>
                    <a:pt x="1344341" y="938487"/>
                  </a:lnTo>
                  <a:lnTo>
                    <a:pt x="1389807" y="919000"/>
                  </a:lnTo>
                  <a:lnTo>
                    <a:pt x="1433386" y="897515"/>
                  </a:lnTo>
                  <a:lnTo>
                    <a:pt x="1475093" y="874150"/>
                  </a:lnTo>
                  <a:lnTo>
                    <a:pt x="1514946" y="849026"/>
                  </a:lnTo>
                  <a:lnTo>
                    <a:pt x="1552960" y="822262"/>
                  </a:lnTo>
                  <a:lnTo>
                    <a:pt x="1589152" y="793978"/>
                  </a:lnTo>
                  <a:lnTo>
                    <a:pt x="1623540" y="764293"/>
                  </a:lnTo>
                  <a:lnTo>
                    <a:pt x="1656139" y="733327"/>
                  </a:lnTo>
                  <a:lnTo>
                    <a:pt x="1686966" y="701200"/>
                  </a:lnTo>
                  <a:lnTo>
                    <a:pt x="1716039" y="668031"/>
                  </a:lnTo>
                  <a:lnTo>
                    <a:pt x="1743373" y="633940"/>
                  </a:lnTo>
                  <a:lnTo>
                    <a:pt x="1768986" y="599047"/>
                  </a:lnTo>
                  <a:lnTo>
                    <a:pt x="1792893" y="563470"/>
                  </a:lnTo>
                  <a:lnTo>
                    <a:pt x="1815112" y="527330"/>
                  </a:lnTo>
                  <a:lnTo>
                    <a:pt x="1835660" y="490746"/>
                  </a:lnTo>
                  <a:lnTo>
                    <a:pt x="1854552" y="453839"/>
                  </a:lnTo>
                  <a:lnTo>
                    <a:pt x="1871806" y="416726"/>
                  </a:lnTo>
                  <a:lnTo>
                    <a:pt x="1887438" y="379529"/>
                  </a:lnTo>
                  <a:lnTo>
                    <a:pt x="1901465" y="342366"/>
                  </a:lnTo>
                  <a:lnTo>
                    <a:pt x="1913904" y="305358"/>
                  </a:lnTo>
                  <a:lnTo>
                    <a:pt x="1924771" y="268623"/>
                  </a:lnTo>
                  <a:lnTo>
                    <a:pt x="1941576" y="183769"/>
                  </a:lnTo>
                  <a:lnTo>
                    <a:pt x="1035430" y="183769"/>
                  </a:lnTo>
                  <a:lnTo>
                    <a:pt x="1045590" y="176910"/>
                  </a:lnTo>
                  <a:lnTo>
                    <a:pt x="1058283" y="161621"/>
                  </a:lnTo>
                  <a:lnTo>
                    <a:pt x="1067879" y="144033"/>
                  </a:lnTo>
                  <a:lnTo>
                    <a:pt x="1073951" y="124565"/>
                  </a:lnTo>
                  <a:lnTo>
                    <a:pt x="1076070" y="103631"/>
                  </a:lnTo>
                  <a:lnTo>
                    <a:pt x="1067891" y="63275"/>
                  </a:lnTo>
                  <a:lnTo>
                    <a:pt x="1045590" y="30337"/>
                  </a:lnTo>
                  <a:lnTo>
                    <a:pt x="1012527" y="8137"/>
                  </a:lnTo>
                  <a:lnTo>
                    <a:pt x="972057" y="0"/>
                  </a:lnTo>
                  <a:close/>
                </a:path>
              </a:pathLst>
            </a:custGeom>
            <a:solidFill>
              <a:srgbClr val="493A38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23"/>
            <p:cNvSpPr/>
            <p:nvPr/>
          </p:nvSpPr>
          <p:spPr>
            <a:xfrm>
              <a:off x="2923032" y="5559552"/>
              <a:ext cx="451485" cy="451485"/>
            </a:xfrm>
            <a:custGeom>
              <a:avLst/>
              <a:gdLst/>
              <a:ahLst/>
              <a:cxnLst/>
              <a:rect l="l" t="t" r="r" b="b"/>
              <a:pathLst>
                <a:path w="451485" h="451485" extrusionOk="0">
                  <a:moveTo>
                    <a:pt x="225551" y="0"/>
                  </a:moveTo>
                  <a:lnTo>
                    <a:pt x="180090" y="4582"/>
                  </a:lnTo>
                  <a:lnTo>
                    <a:pt x="137749" y="17724"/>
                  </a:lnTo>
                  <a:lnTo>
                    <a:pt x="99435" y="38519"/>
                  </a:lnTo>
                  <a:lnTo>
                    <a:pt x="66055" y="66060"/>
                  </a:lnTo>
                  <a:lnTo>
                    <a:pt x="38515" y="99441"/>
                  </a:lnTo>
                  <a:lnTo>
                    <a:pt x="17722" y="137754"/>
                  </a:lnTo>
                  <a:lnTo>
                    <a:pt x="4581" y="180093"/>
                  </a:lnTo>
                  <a:lnTo>
                    <a:pt x="0" y="225552"/>
                  </a:lnTo>
                  <a:lnTo>
                    <a:pt x="4581" y="271010"/>
                  </a:lnTo>
                  <a:lnTo>
                    <a:pt x="17722" y="313349"/>
                  </a:lnTo>
                  <a:lnTo>
                    <a:pt x="38515" y="351662"/>
                  </a:lnTo>
                  <a:lnTo>
                    <a:pt x="66055" y="385043"/>
                  </a:lnTo>
                  <a:lnTo>
                    <a:pt x="99435" y="412584"/>
                  </a:lnTo>
                  <a:lnTo>
                    <a:pt x="137749" y="433379"/>
                  </a:lnTo>
                  <a:lnTo>
                    <a:pt x="180090" y="446521"/>
                  </a:lnTo>
                  <a:lnTo>
                    <a:pt x="225551" y="451104"/>
                  </a:lnTo>
                  <a:lnTo>
                    <a:pt x="271013" y="446521"/>
                  </a:lnTo>
                  <a:lnTo>
                    <a:pt x="313354" y="433379"/>
                  </a:lnTo>
                  <a:lnTo>
                    <a:pt x="351668" y="412584"/>
                  </a:lnTo>
                  <a:lnTo>
                    <a:pt x="385048" y="385043"/>
                  </a:lnTo>
                  <a:lnTo>
                    <a:pt x="412588" y="351662"/>
                  </a:lnTo>
                  <a:lnTo>
                    <a:pt x="433381" y="313349"/>
                  </a:lnTo>
                  <a:lnTo>
                    <a:pt x="446522" y="271010"/>
                  </a:lnTo>
                  <a:lnTo>
                    <a:pt x="451104" y="225552"/>
                  </a:lnTo>
                  <a:lnTo>
                    <a:pt x="446522" y="180093"/>
                  </a:lnTo>
                  <a:lnTo>
                    <a:pt x="433381" y="137754"/>
                  </a:lnTo>
                  <a:lnTo>
                    <a:pt x="412588" y="99441"/>
                  </a:lnTo>
                  <a:lnTo>
                    <a:pt x="385048" y="66060"/>
                  </a:lnTo>
                  <a:lnTo>
                    <a:pt x="351668" y="38519"/>
                  </a:lnTo>
                  <a:lnTo>
                    <a:pt x="313354" y="17724"/>
                  </a:lnTo>
                  <a:lnTo>
                    <a:pt x="271013" y="4582"/>
                  </a:lnTo>
                  <a:lnTo>
                    <a:pt x="22555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3" name="Google Shape;263;p23"/>
          <p:cNvSpPr txBox="1"/>
          <p:nvPr/>
        </p:nvSpPr>
        <p:spPr>
          <a:xfrm>
            <a:off x="3215044" y="3814206"/>
            <a:ext cx="1770600" cy="347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57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 dirty="0">
                <a:solidFill>
                  <a:srgbClr val="FFFFFF"/>
                </a:solidFill>
              </a:rPr>
              <a:t> 1 MONTH PAYOUT RESERVE 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23"/>
          <p:cNvSpPr txBox="1"/>
          <p:nvPr/>
        </p:nvSpPr>
        <p:spPr>
          <a:xfrm>
            <a:off x="2296381" y="3764566"/>
            <a:ext cx="188700" cy="19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0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rgbClr val="FFFFFF"/>
                </a:solidFill>
              </a:rPr>
              <a:t>05</a:t>
            </a:r>
            <a:endParaRPr sz="1200" b="1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265" name="Google Shape;265;p23"/>
          <p:cNvSpPr txBox="1"/>
          <p:nvPr/>
        </p:nvSpPr>
        <p:spPr>
          <a:xfrm>
            <a:off x="3215044" y="3074133"/>
            <a:ext cx="1233600" cy="347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57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 dirty="0">
                <a:solidFill>
                  <a:srgbClr val="FFFFFF"/>
                </a:solidFill>
              </a:rPr>
              <a:t>CHITFUND INVESTMENT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23"/>
          <p:cNvSpPr txBox="1"/>
          <p:nvPr/>
        </p:nvSpPr>
        <p:spPr>
          <a:xfrm>
            <a:off x="2277142" y="3148489"/>
            <a:ext cx="188700" cy="19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0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rgbClr val="FFFFFF"/>
                </a:solidFill>
              </a:rPr>
              <a:t>04</a:t>
            </a:r>
            <a:endParaRPr sz="1200" b="1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267" name="Google Shape;267;p23"/>
          <p:cNvSpPr txBox="1"/>
          <p:nvPr/>
        </p:nvSpPr>
        <p:spPr>
          <a:xfrm>
            <a:off x="3215068" y="4386833"/>
            <a:ext cx="888900" cy="347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575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 dirty="0">
                <a:solidFill>
                  <a:srgbClr val="FFFFFF"/>
                </a:solidFill>
              </a:rPr>
              <a:t>OFFICE EXPENSES</a:t>
            </a:r>
            <a:r>
              <a:rPr lang="en" sz="11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23"/>
          <p:cNvSpPr txBox="1"/>
          <p:nvPr/>
        </p:nvSpPr>
        <p:spPr>
          <a:xfrm>
            <a:off x="2265045" y="4390949"/>
            <a:ext cx="188700" cy="19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0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rgbClr val="404040"/>
                </a:solidFill>
              </a:rPr>
              <a:t>06</a:t>
            </a:r>
            <a:endParaRPr sz="1200" b="1" i="0" u="none" strike="noStrike" cap="none">
              <a:solidFill>
                <a:srgbClr val="404040"/>
              </a:solidFill>
            </a:endParaRPr>
          </a:p>
        </p:txBody>
      </p:sp>
      <p:sp>
        <p:nvSpPr>
          <p:cNvPr id="269" name="Google Shape;269;p23"/>
          <p:cNvSpPr txBox="1"/>
          <p:nvPr/>
        </p:nvSpPr>
        <p:spPr>
          <a:xfrm>
            <a:off x="3215060" y="2533069"/>
            <a:ext cx="1233600" cy="1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57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FINTECH 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23"/>
          <p:cNvSpPr txBox="1"/>
          <p:nvPr/>
        </p:nvSpPr>
        <p:spPr>
          <a:xfrm>
            <a:off x="2277142" y="2518981"/>
            <a:ext cx="188700" cy="19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0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rgbClr val="FFFFFF"/>
                </a:solidFill>
              </a:rPr>
              <a:t>03</a:t>
            </a:r>
            <a:endParaRPr sz="1200" b="1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271" name="Google Shape;271;p23"/>
          <p:cNvSpPr txBox="1"/>
          <p:nvPr/>
        </p:nvSpPr>
        <p:spPr>
          <a:xfrm>
            <a:off x="3192052" y="1942542"/>
            <a:ext cx="1233600" cy="347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575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 dirty="0">
                <a:solidFill>
                  <a:schemeClr val="lt1"/>
                </a:solidFill>
              </a:rPr>
              <a:t>FOREX GOLD TRADING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23"/>
          <p:cNvSpPr txBox="1"/>
          <p:nvPr/>
        </p:nvSpPr>
        <p:spPr>
          <a:xfrm>
            <a:off x="2286952" y="1915668"/>
            <a:ext cx="188700" cy="19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0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rgbClr val="FFFFFF"/>
                </a:solidFill>
              </a:rPr>
              <a:t>02</a:t>
            </a:r>
            <a:endParaRPr sz="1200" b="1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273" name="Google Shape;273;p23"/>
          <p:cNvSpPr txBox="1"/>
          <p:nvPr/>
        </p:nvSpPr>
        <p:spPr>
          <a:xfrm>
            <a:off x="2764631" y="1297304"/>
            <a:ext cx="1684029" cy="177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57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 dirty="0">
                <a:solidFill>
                  <a:srgbClr val="FFFFFF"/>
                </a:solidFill>
              </a:rPr>
              <a:t>REFERAL COMMISSION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23"/>
          <p:cNvSpPr txBox="1"/>
          <p:nvPr/>
        </p:nvSpPr>
        <p:spPr>
          <a:xfrm>
            <a:off x="2277156" y="1312387"/>
            <a:ext cx="188700" cy="19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0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rgbClr val="FFFFFF"/>
                </a:solidFill>
              </a:rPr>
              <a:t>01</a:t>
            </a:r>
            <a:endParaRPr sz="1200" b="1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275" name="Google Shape;275;p23"/>
          <p:cNvSpPr txBox="1"/>
          <p:nvPr/>
        </p:nvSpPr>
        <p:spPr>
          <a:xfrm>
            <a:off x="5041392" y="1286612"/>
            <a:ext cx="2305500" cy="177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57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1100" b="1" i="0" u="none" strike="noStrike" cap="none" dirty="0">
                <a:solidFill>
                  <a:srgbClr val="E1B778"/>
                </a:solidFill>
                <a:latin typeface="Arial"/>
                <a:ea typeface="Arial"/>
                <a:cs typeface="Arial"/>
                <a:sym typeface="Arial"/>
              </a:rPr>
              <a:t>10 %</a:t>
            </a:r>
            <a:endParaRPr sz="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23"/>
          <p:cNvSpPr txBox="1"/>
          <p:nvPr/>
        </p:nvSpPr>
        <p:spPr>
          <a:xfrm>
            <a:off x="5041392" y="1961584"/>
            <a:ext cx="2305500" cy="178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50" rIns="0" bIns="0" anchor="t" anchorCtr="0">
            <a:spAutoFit/>
          </a:bodyPr>
          <a:lstStyle/>
          <a:p>
            <a:pPr marL="12700" marR="0" lvl="0" indent="0" algn="l" rtl="0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 b="0" i="0" u="none" strike="noStrike" cap="none" dirty="0">
                <a:solidFill>
                  <a:srgbClr val="B99A5A"/>
                </a:solidFill>
                <a:latin typeface="Arial"/>
                <a:ea typeface="Arial"/>
                <a:cs typeface="Arial"/>
                <a:sym typeface="Arial"/>
              </a:rPr>
              <a:t>20%</a:t>
            </a:r>
            <a:endParaRPr sz="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23"/>
          <p:cNvSpPr txBox="1"/>
          <p:nvPr/>
        </p:nvSpPr>
        <p:spPr>
          <a:xfrm>
            <a:off x="5041386" y="2481938"/>
            <a:ext cx="2908500" cy="178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50" rIns="0" bIns="0" anchor="t" anchorCtr="0">
            <a:spAutoFit/>
          </a:bodyPr>
          <a:lstStyle/>
          <a:p>
            <a:pPr marL="12700" marR="0" lvl="0" indent="0" algn="l" rtl="0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 dirty="0">
                <a:solidFill>
                  <a:srgbClr val="CA9F8A"/>
                </a:solidFill>
              </a:rPr>
              <a:t>2</a:t>
            </a:r>
            <a:r>
              <a:rPr lang="en" sz="1100" b="0" i="0" u="none" strike="noStrike" cap="none" dirty="0">
                <a:solidFill>
                  <a:srgbClr val="CA9F8A"/>
                </a:solidFill>
                <a:latin typeface="Arial"/>
                <a:ea typeface="Arial"/>
                <a:cs typeface="Arial"/>
                <a:sym typeface="Arial"/>
              </a:rPr>
              <a:t>0%</a:t>
            </a:r>
            <a:endParaRPr sz="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23"/>
          <p:cNvSpPr txBox="1"/>
          <p:nvPr/>
        </p:nvSpPr>
        <p:spPr>
          <a:xfrm>
            <a:off x="5041542" y="3173325"/>
            <a:ext cx="2305200" cy="178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05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 b="0" i="0" u="none" strike="noStrike" cap="none" dirty="0">
                <a:solidFill>
                  <a:srgbClr val="BC6B3B"/>
                </a:solidFill>
                <a:latin typeface="Arial"/>
                <a:ea typeface="Arial"/>
                <a:cs typeface="Arial"/>
                <a:sym typeface="Arial"/>
              </a:rPr>
              <a:t>20%</a:t>
            </a:r>
            <a:endParaRPr sz="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23"/>
          <p:cNvSpPr txBox="1"/>
          <p:nvPr/>
        </p:nvSpPr>
        <p:spPr>
          <a:xfrm>
            <a:off x="5041392" y="3814938"/>
            <a:ext cx="2305500" cy="178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50" rIns="0" bIns="0" anchor="t" anchorCtr="0">
            <a:spAutoFit/>
          </a:bodyPr>
          <a:lstStyle/>
          <a:p>
            <a:pPr marL="12700" marR="0" lvl="0" indent="0" algn="l" rtl="0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 dirty="0">
                <a:solidFill>
                  <a:srgbClr val="794F37"/>
                </a:solidFill>
              </a:rPr>
              <a:t>28%</a:t>
            </a:r>
            <a:endParaRPr sz="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23"/>
          <p:cNvSpPr txBox="1"/>
          <p:nvPr/>
        </p:nvSpPr>
        <p:spPr>
          <a:xfrm>
            <a:off x="5041392" y="4412304"/>
            <a:ext cx="2305200" cy="1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05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1100" dirty="0">
                <a:solidFill>
                  <a:srgbClr val="493A38"/>
                </a:solidFill>
              </a:rPr>
              <a:t>2 %</a:t>
            </a:r>
            <a:endParaRPr sz="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23"/>
          <p:cNvSpPr txBox="1">
            <a:spLocks noGrp="1"/>
          </p:cNvSpPr>
          <p:nvPr>
            <p:ph type="title"/>
          </p:nvPr>
        </p:nvSpPr>
        <p:spPr>
          <a:xfrm>
            <a:off x="421481" y="339175"/>
            <a:ext cx="8854920" cy="503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5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3200" b="0" dirty="0">
                <a:solidFill>
                  <a:srgbClr val="404040"/>
                </a:solidFill>
                <a:latin typeface="Poppins Light"/>
                <a:ea typeface="Poppins Light"/>
                <a:cs typeface="Poppins Light"/>
                <a:sym typeface="Poppins Light"/>
              </a:rPr>
              <a:t>BUSINESS MODEL :</a:t>
            </a:r>
            <a:r>
              <a:rPr lang="en" sz="3200" dirty="0">
                <a:solidFill>
                  <a:srgbClr val="404040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" sz="3200" dirty="0">
                <a:solidFill>
                  <a:srgbClr val="538235"/>
                </a:solidFill>
                <a:latin typeface="Poppins"/>
                <a:ea typeface="Poppins"/>
                <a:cs typeface="Poppins"/>
                <a:sym typeface="Poppins"/>
              </a:rPr>
              <a:t>MAXWORTH CAPITAL</a:t>
            </a:r>
            <a:endParaRPr sz="3200" dirty="0">
              <a:solidFill>
                <a:srgbClr val="538235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4A8629-2ADF-FC37-0433-983DC1E2F362}"/>
              </a:ext>
            </a:extLst>
          </p:cNvPr>
          <p:cNvSpPr txBox="1"/>
          <p:nvPr/>
        </p:nvSpPr>
        <p:spPr>
          <a:xfrm>
            <a:off x="5639369" y="4351782"/>
            <a:ext cx="1712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rgbClr val="FF0000"/>
                </a:solidFill>
              </a:rPr>
              <a:t>Total 100%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BD5749-8ABF-B0C8-A014-F9B7588A759C}"/>
              </a:ext>
            </a:extLst>
          </p:cNvPr>
          <p:cNvSpPr txBox="1"/>
          <p:nvPr/>
        </p:nvSpPr>
        <p:spPr>
          <a:xfrm>
            <a:off x="6543675" y="1722882"/>
            <a:ext cx="23788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highlight>
                  <a:srgbClr val="C0C0C0"/>
                </a:highlight>
              </a:rPr>
              <a:t>Real Estate investment will be made  by the Company after making a good profit </a:t>
            </a:r>
            <a:r>
              <a:rPr lang="en-IN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Google Shape;777;p40"/>
          <p:cNvSpPr/>
          <p:nvPr/>
        </p:nvSpPr>
        <p:spPr>
          <a:xfrm>
            <a:off x="1693425" y="1435700"/>
            <a:ext cx="4157306" cy="558000"/>
          </a:xfrm>
          <a:prstGeom prst="roundRect">
            <a:avLst>
              <a:gd name="adj" fmla="val 16667"/>
            </a:avLst>
          </a:prstGeom>
          <a:solidFill>
            <a:srgbClr val="BC6B3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78" name="Google Shape;778;p40"/>
          <p:cNvGrpSpPr/>
          <p:nvPr/>
        </p:nvGrpSpPr>
        <p:grpSpPr>
          <a:xfrm>
            <a:off x="979201" y="2447772"/>
            <a:ext cx="1648226" cy="704560"/>
            <a:chOff x="1993392" y="2889504"/>
            <a:chExt cx="2197635" cy="1335405"/>
          </a:xfrm>
        </p:grpSpPr>
        <p:sp>
          <p:nvSpPr>
            <p:cNvPr id="779" name="Google Shape;779;p40"/>
            <p:cNvSpPr/>
            <p:nvPr/>
          </p:nvSpPr>
          <p:spPr>
            <a:xfrm>
              <a:off x="1996467" y="3636264"/>
              <a:ext cx="2194560" cy="588645"/>
            </a:xfrm>
            <a:custGeom>
              <a:avLst/>
              <a:gdLst/>
              <a:ahLst/>
              <a:cxnLst/>
              <a:rect l="l" t="t" r="r" b="b"/>
              <a:pathLst>
                <a:path w="2194560" h="588645" extrusionOk="0">
                  <a:moveTo>
                    <a:pt x="1738348" y="0"/>
                  </a:moveTo>
                  <a:lnTo>
                    <a:pt x="353" y="229235"/>
                  </a:lnTo>
                  <a:lnTo>
                    <a:pt x="0" y="242105"/>
                  </a:lnTo>
                  <a:lnTo>
                    <a:pt x="607" y="265430"/>
                  </a:lnTo>
                  <a:lnTo>
                    <a:pt x="520799" y="588263"/>
                  </a:lnTo>
                  <a:lnTo>
                    <a:pt x="2194532" y="337819"/>
                  </a:lnTo>
                  <a:lnTo>
                    <a:pt x="2194151" y="308991"/>
                  </a:lnTo>
                  <a:lnTo>
                    <a:pt x="1738348" y="0"/>
                  </a:lnTo>
                  <a:close/>
                </a:path>
              </a:pathLst>
            </a:custGeom>
            <a:solidFill>
              <a:srgbClr val="3B5C2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0" name="Google Shape;780;p40"/>
            <p:cNvSpPr/>
            <p:nvPr/>
          </p:nvSpPr>
          <p:spPr>
            <a:xfrm>
              <a:off x="1996440" y="3605784"/>
              <a:ext cx="2194560" cy="582295"/>
            </a:xfrm>
            <a:custGeom>
              <a:avLst/>
              <a:gdLst/>
              <a:ahLst/>
              <a:cxnLst/>
              <a:rect l="l" t="t" r="r" b="b"/>
              <a:pathLst>
                <a:path w="2194560" h="582295" extrusionOk="0">
                  <a:moveTo>
                    <a:pt x="1711198" y="0"/>
                  </a:moveTo>
                  <a:lnTo>
                    <a:pt x="0" y="260095"/>
                  </a:lnTo>
                  <a:lnTo>
                    <a:pt x="517652" y="582167"/>
                  </a:lnTo>
                  <a:lnTo>
                    <a:pt x="2194560" y="340613"/>
                  </a:lnTo>
                  <a:lnTo>
                    <a:pt x="1711198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1" name="Google Shape;781;p40"/>
            <p:cNvSpPr/>
            <p:nvPr/>
          </p:nvSpPr>
          <p:spPr>
            <a:xfrm>
              <a:off x="2167128" y="3639312"/>
              <a:ext cx="1856739" cy="527685"/>
            </a:xfrm>
            <a:custGeom>
              <a:avLst/>
              <a:gdLst/>
              <a:ahLst/>
              <a:cxnLst/>
              <a:rect l="l" t="t" r="r" b="b"/>
              <a:pathLst>
                <a:path w="1856739" h="527685" extrusionOk="0">
                  <a:moveTo>
                    <a:pt x="1309370" y="0"/>
                  </a:moveTo>
                  <a:lnTo>
                    <a:pt x="103759" y="184404"/>
                  </a:lnTo>
                  <a:lnTo>
                    <a:pt x="111024" y="212404"/>
                  </a:lnTo>
                  <a:lnTo>
                    <a:pt x="113723" y="243880"/>
                  </a:lnTo>
                  <a:lnTo>
                    <a:pt x="102414" y="276392"/>
                  </a:lnTo>
                  <a:lnTo>
                    <a:pt x="67654" y="307502"/>
                  </a:lnTo>
                  <a:lnTo>
                    <a:pt x="0" y="334771"/>
                  </a:lnTo>
                  <a:lnTo>
                    <a:pt x="220218" y="471169"/>
                  </a:lnTo>
                  <a:lnTo>
                    <a:pt x="280507" y="450166"/>
                  </a:lnTo>
                  <a:lnTo>
                    <a:pt x="334475" y="441577"/>
                  </a:lnTo>
                  <a:lnTo>
                    <a:pt x="381830" y="443757"/>
                  </a:lnTo>
                  <a:lnTo>
                    <a:pt x="422286" y="455065"/>
                  </a:lnTo>
                  <a:lnTo>
                    <a:pt x="455553" y="473854"/>
                  </a:lnTo>
                  <a:lnTo>
                    <a:pt x="481341" y="498482"/>
                  </a:lnTo>
                  <a:lnTo>
                    <a:pt x="499364" y="527304"/>
                  </a:lnTo>
                  <a:lnTo>
                    <a:pt x="1732534" y="348488"/>
                  </a:lnTo>
                  <a:lnTo>
                    <a:pt x="1724269" y="314396"/>
                  </a:lnTo>
                  <a:lnTo>
                    <a:pt x="1729057" y="277804"/>
                  </a:lnTo>
                  <a:lnTo>
                    <a:pt x="1750346" y="242371"/>
                  </a:lnTo>
                  <a:lnTo>
                    <a:pt x="1791587" y="211754"/>
                  </a:lnTo>
                  <a:lnTo>
                    <a:pt x="1856232" y="189611"/>
                  </a:lnTo>
                  <a:lnTo>
                    <a:pt x="1648841" y="42290"/>
                  </a:lnTo>
                  <a:lnTo>
                    <a:pt x="1601298" y="53717"/>
                  </a:lnTo>
                  <a:lnTo>
                    <a:pt x="1552071" y="59354"/>
                  </a:lnTo>
                  <a:lnTo>
                    <a:pt x="1501980" y="59182"/>
                  </a:lnTo>
                  <a:lnTo>
                    <a:pt x="1451845" y="53181"/>
                  </a:lnTo>
                  <a:lnTo>
                    <a:pt x="1402485" y="41330"/>
                  </a:lnTo>
                  <a:lnTo>
                    <a:pt x="1354720" y="23609"/>
                  </a:lnTo>
                  <a:lnTo>
                    <a:pt x="1309370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2" name="Google Shape;782;p40"/>
            <p:cNvSpPr/>
            <p:nvPr/>
          </p:nvSpPr>
          <p:spPr>
            <a:xfrm>
              <a:off x="2712720" y="3764280"/>
              <a:ext cx="756285" cy="262254"/>
            </a:xfrm>
            <a:custGeom>
              <a:avLst/>
              <a:gdLst/>
              <a:ahLst/>
              <a:cxnLst/>
              <a:rect l="l" t="t" r="r" b="b"/>
              <a:pathLst>
                <a:path w="756285" h="262254" extrusionOk="0">
                  <a:moveTo>
                    <a:pt x="377952" y="0"/>
                  </a:moveTo>
                  <a:lnTo>
                    <a:pt x="310001" y="2111"/>
                  </a:lnTo>
                  <a:lnTo>
                    <a:pt x="246051" y="8199"/>
                  </a:lnTo>
                  <a:lnTo>
                    <a:pt x="187169" y="17892"/>
                  </a:lnTo>
                  <a:lnTo>
                    <a:pt x="134421" y="30822"/>
                  </a:lnTo>
                  <a:lnTo>
                    <a:pt x="88872" y="46618"/>
                  </a:lnTo>
                  <a:lnTo>
                    <a:pt x="51590" y="64911"/>
                  </a:lnTo>
                  <a:lnTo>
                    <a:pt x="6087" y="107503"/>
                  </a:lnTo>
                  <a:lnTo>
                    <a:pt x="0" y="131064"/>
                  </a:lnTo>
                  <a:lnTo>
                    <a:pt x="6087" y="154624"/>
                  </a:lnTo>
                  <a:lnTo>
                    <a:pt x="51590" y="197216"/>
                  </a:lnTo>
                  <a:lnTo>
                    <a:pt x="88872" y="215509"/>
                  </a:lnTo>
                  <a:lnTo>
                    <a:pt x="134421" y="231305"/>
                  </a:lnTo>
                  <a:lnTo>
                    <a:pt x="187169" y="244235"/>
                  </a:lnTo>
                  <a:lnTo>
                    <a:pt x="246051" y="253928"/>
                  </a:lnTo>
                  <a:lnTo>
                    <a:pt x="310001" y="260016"/>
                  </a:lnTo>
                  <a:lnTo>
                    <a:pt x="377952" y="262128"/>
                  </a:lnTo>
                  <a:lnTo>
                    <a:pt x="445902" y="260016"/>
                  </a:lnTo>
                  <a:lnTo>
                    <a:pt x="509852" y="253928"/>
                  </a:lnTo>
                  <a:lnTo>
                    <a:pt x="568734" y="244235"/>
                  </a:lnTo>
                  <a:lnTo>
                    <a:pt x="621482" y="231305"/>
                  </a:lnTo>
                  <a:lnTo>
                    <a:pt x="667031" y="215509"/>
                  </a:lnTo>
                  <a:lnTo>
                    <a:pt x="704313" y="197216"/>
                  </a:lnTo>
                  <a:lnTo>
                    <a:pt x="749816" y="154624"/>
                  </a:lnTo>
                  <a:lnTo>
                    <a:pt x="755904" y="131064"/>
                  </a:lnTo>
                  <a:lnTo>
                    <a:pt x="749816" y="107503"/>
                  </a:lnTo>
                  <a:lnTo>
                    <a:pt x="704313" y="64911"/>
                  </a:lnTo>
                  <a:lnTo>
                    <a:pt x="667031" y="46618"/>
                  </a:lnTo>
                  <a:lnTo>
                    <a:pt x="621482" y="30822"/>
                  </a:lnTo>
                  <a:lnTo>
                    <a:pt x="568734" y="17892"/>
                  </a:lnTo>
                  <a:lnTo>
                    <a:pt x="509852" y="8199"/>
                  </a:lnTo>
                  <a:lnTo>
                    <a:pt x="445902" y="2111"/>
                  </a:lnTo>
                  <a:lnTo>
                    <a:pt x="377952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3" name="Google Shape;783;p40"/>
            <p:cNvSpPr/>
            <p:nvPr/>
          </p:nvSpPr>
          <p:spPr>
            <a:xfrm>
              <a:off x="2959608" y="3752062"/>
              <a:ext cx="262800" cy="25980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4" name="Google Shape;784;p40"/>
            <p:cNvSpPr/>
            <p:nvPr/>
          </p:nvSpPr>
          <p:spPr>
            <a:xfrm>
              <a:off x="1996467" y="3590544"/>
              <a:ext cx="2194560" cy="588645"/>
            </a:xfrm>
            <a:custGeom>
              <a:avLst/>
              <a:gdLst/>
              <a:ahLst/>
              <a:cxnLst/>
              <a:rect l="l" t="t" r="r" b="b"/>
              <a:pathLst>
                <a:path w="2194560" h="588645" extrusionOk="0">
                  <a:moveTo>
                    <a:pt x="1738348" y="0"/>
                  </a:moveTo>
                  <a:lnTo>
                    <a:pt x="353" y="229234"/>
                  </a:lnTo>
                  <a:lnTo>
                    <a:pt x="0" y="242105"/>
                  </a:lnTo>
                  <a:lnTo>
                    <a:pt x="607" y="265429"/>
                  </a:lnTo>
                  <a:lnTo>
                    <a:pt x="520799" y="588263"/>
                  </a:lnTo>
                  <a:lnTo>
                    <a:pt x="2194532" y="337819"/>
                  </a:lnTo>
                  <a:lnTo>
                    <a:pt x="2194151" y="308990"/>
                  </a:lnTo>
                  <a:lnTo>
                    <a:pt x="1738348" y="0"/>
                  </a:lnTo>
                  <a:close/>
                </a:path>
              </a:pathLst>
            </a:custGeom>
            <a:solidFill>
              <a:srgbClr val="3B5C2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5" name="Google Shape;785;p40"/>
            <p:cNvSpPr/>
            <p:nvPr/>
          </p:nvSpPr>
          <p:spPr>
            <a:xfrm>
              <a:off x="1996440" y="3557016"/>
              <a:ext cx="2194560" cy="582295"/>
            </a:xfrm>
            <a:custGeom>
              <a:avLst/>
              <a:gdLst/>
              <a:ahLst/>
              <a:cxnLst/>
              <a:rect l="l" t="t" r="r" b="b"/>
              <a:pathLst>
                <a:path w="2194560" h="582295" extrusionOk="0">
                  <a:moveTo>
                    <a:pt x="1711198" y="0"/>
                  </a:moveTo>
                  <a:lnTo>
                    <a:pt x="0" y="260096"/>
                  </a:lnTo>
                  <a:lnTo>
                    <a:pt x="517652" y="582168"/>
                  </a:lnTo>
                  <a:lnTo>
                    <a:pt x="2194560" y="340614"/>
                  </a:lnTo>
                  <a:lnTo>
                    <a:pt x="1711198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6" name="Google Shape;786;p40"/>
            <p:cNvSpPr/>
            <p:nvPr/>
          </p:nvSpPr>
          <p:spPr>
            <a:xfrm>
              <a:off x="2167128" y="3590544"/>
              <a:ext cx="1856739" cy="527685"/>
            </a:xfrm>
            <a:custGeom>
              <a:avLst/>
              <a:gdLst/>
              <a:ahLst/>
              <a:cxnLst/>
              <a:rect l="l" t="t" r="r" b="b"/>
              <a:pathLst>
                <a:path w="1856739" h="527685" extrusionOk="0">
                  <a:moveTo>
                    <a:pt x="1309370" y="0"/>
                  </a:moveTo>
                  <a:lnTo>
                    <a:pt x="103759" y="184403"/>
                  </a:lnTo>
                  <a:lnTo>
                    <a:pt x="111024" y="212404"/>
                  </a:lnTo>
                  <a:lnTo>
                    <a:pt x="113723" y="243880"/>
                  </a:lnTo>
                  <a:lnTo>
                    <a:pt x="102414" y="276392"/>
                  </a:lnTo>
                  <a:lnTo>
                    <a:pt x="67654" y="307502"/>
                  </a:lnTo>
                  <a:lnTo>
                    <a:pt x="0" y="334771"/>
                  </a:lnTo>
                  <a:lnTo>
                    <a:pt x="220218" y="471169"/>
                  </a:lnTo>
                  <a:lnTo>
                    <a:pt x="280507" y="450166"/>
                  </a:lnTo>
                  <a:lnTo>
                    <a:pt x="334475" y="441577"/>
                  </a:lnTo>
                  <a:lnTo>
                    <a:pt x="381830" y="443757"/>
                  </a:lnTo>
                  <a:lnTo>
                    <a:pt x="422286" y="455065"/>
                  </a:lnTo>
                  <a:lnTo>
                    <a:pt x="455553" y="473854"/>
                  </a:lnTo>
                  <a:lnTo>
                    <a:pt x="481341" y="498482"/>
                  </a:lnTo>
                  <a:lnTo>
                    <a:pt x="499364" y="527303"/>
                  </a:lnTo>
                  <a:lnTo>
                    <a:pt x="1732534" y="348487"/>
                  </a:lnTo>
                  <a:lnTo>
                    <a:pt x="1724269" y="314396"/>
                  </a:lnTo>
                  <a:lnTo>
                    <a:pt x="1729057" y="277804"/>
                  </a:lnTo>
                  <a:lnTo>
                    <a:pt x="1750346" y="242371"/>
                  </a:lnTo>
                  <a:lnTo>
                    <a:pt x="1791587" y="211754"/>
                  </a:lnTo>
                  <a:lnTo>
                    <a:pt x="1856232" y="189610"/>
                  </a:lnTo>
                  <a:lnTo>
                    <a:pt x="1648841" y="42290"/>
                  </a:lnTo>
                  <a:lnTo>
                    <a:pt x="1601298" y="53717"/>
                  </a:lnTo>
                  <a:lnTo>
                    <a:pt x="1552071" y="59354"/>
                  </a:lnTo>
                  <a:lnTo>
                    <a:pt x="1501980" y="59182"/>
                  </a:lnTo>
                  <a:lnTo>
                    <a:pt x="1451845" y="53181"/>
                  </a:lnTo>
                  <a:lnTo>
                    <a:pt x="1402485" y="41330"/>
                  </a:lnTo>
                  <a:lnTo>
                    <a:pt x="1354720" y="23609"/>
                  </a:lnTo>
                  <a:lnTo>
                    <a:pt x="1309370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7" name="Google Shape;787;p40"/>
            <p:cNvSpPr/>
            <p:nvPr/>
          </p:nvSpPr>
          <p:spPr>
            <a:xfrm>
              <a:off x="2712720" y="3718560"/>
              <a:ext cx="756285" cy="259079"/>
            </a:xfrm>
            <a:custGeom>
              <a:avLst/>
              <a:gdLst/>
              <a:ahLst/>
              <a:cxnLst/>
              <a:rect l="l" t="t" r="r" b="b"/>
              <a:pathLst>
                <a:path w="756285" h="259079" extrusionOk="0">
                  <a:moveTo>
                    <a:pt x="377952" y="0"/>
                  </a:moveTo>
                  <a:lnTo>
                    <a:pt x="310001" y="2088"/>
                  </a:lnTo>
                  <a:lnTo>
                    <a:pt x="246051" y="8109"/>
                  </a:lnTo>
                  <a:lnTo>
                    <a:pt x="187169" y="17695"/>
                  </a:lnTo>
                  <a:lnTo>
                    <a:pt x="134421" y="30480"/>
                  </a:lnTo>
                  <a:lnTo>
                    <a:pt x="88872" y="46096"/>
                  </a:lnTo>
                  <a:lnTo>
                    <a:pt x="51590" y="64177"/>
                  </a:lnTo>
                  <a:lnTo>
                    <a:pt x="6087" y="106266"/>
                  </a:lnTo>
                  <a:lnTo>
                    <a:pt x="0" y="129539"/>
                  </a:lnTo>
                  <a:lnTo>
                    <a:pt x="6087" y="152813"/>
                  </a:lnTo>
                  <a:lnTo>
                    <a:pt x="51590" y="194902"/>
                  </a:lnTo>
                  <a:lnTo>
                    <a:pt x="88872" y="212983"/>
                  </a:lnTo>
                  <a:lnTo>
                    <a:pt x="134421" y="228599"/>
                  </a:lnTo>
                  <a:lnTo>
                    <a:pt x="187169" y="241384"/>
                  </a:lnTo>
                  <a:lnTo>
                    <a:pt x="246051" y="250970"/>
                  </a:lnTo>
                  <a:lnTo>
                    <a:pt x="310001" y="256991"/>
                  </a:lnTo>
                  <a:lnTo>
                    <a:pt x="377952" y="259079"/>
                  </a:lnTo>
                  <a:lnTo>
                    <a:pt x="445902" y="256991"/>
                  </a:lnTo>
                  <a:lnTo>
                    <a:pt x="509852" y="250970"/>
                  </a:lnTo>
                  <a:lnTo>
                    <a:pt x="568734" y="241384"/>
                  </a:lnTo>
                  <a:lnTo>
                    <a:pt x="621482" y="228599"/>
                  </a:lnTo>
                  <a:lnTo>
                    <a:pt x="667031" y="212983"/>
                  </a:lnTo>
                  <a:lnTo>
                    <a:pt x="704313" y="194902"/>
                  </a:lnTo>
                  <a:lnTo>
                    <a:pt x="749816" y="152813"/>
                  </a:lnTo>
                  <a:lnTo>
                    <a:pt x="755904" y="129539"/>
                  </a:lnTo>
                  <a:lnTo>
                    <a:pt x="749816" y="106266"/>
                  </a:lnTo>
                  <a:lnTo>
                    <a:pt x="704313" y="64177"/>
                  </a:lnTo>
                  <a:lnTo>
                    <a:pt x="667031" y="46096"/>
                  </a:lnTo>
                  <a:lnTo>
                    <a:pt x="621482" y="30480"/>
                  </a:lnTo>
                  <a:lnTo>
                    <a:pt x="568734" y="17695"/>
                  </a:lnTo>
                  <a:lnTo>
                    <a:pt x="509852" y="8109"/>
                  </a:lnTo>
                  <a:lnTo>
                    <a:pt x="445902" y="2088"/>
                  </a:lnTo>
                  <a:lnTo>
                    <a:pt x="377952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8" name="Google Shape;788;p40"/>
            <p:cNvSpPr/>
            <p:nvPr/>
          </p:nvSpPr>
          <p:spPr>
            <a:xfrm>
              <a:off x="2959608" y="3703294"/>
              <a:ext cx="262800" cy="25980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9" name="Google Shape;789;p40"/>
            <p:cNvSpPr/>
            <p:nvPr/>
          </p:nvSpPr>
          <p:spPr>
            <a:xfrm>
              <a:off x="1996467" y="3541776"/>
              <a:ext cx="2192020" cy="591820"/>
            </a:xfrm>
            <a:custGeom>
              <a:avLst/>
              <a:gdLst/>
              <a:ahLst/>
              <a:cxnLst/>
              <a:rect l="l" t="t" r="r" b="b"/>
              <a:pathLst>
                <a:path w="2192020" h="591820" extrusionOk="0">
                  <a:moveTo>
                    <a:pt x="1735935" y="0"/>
                  </a:moveTo>
                  <a:lnTo>
                    <a:pt x="353" y="230505"/>
                  </a:lnTo>
                  <a:lnTo>
                    <a:pt x="0" y="243449"/>
                  </a:lnTo>
                  <a:lnTo>
                    <a:pt x="607" y="266826"/>
                  </a:lnTo>
                  <a:lnTo>
                    <a:pt x="520037" y="591312"/>
                  </a:lnTo>
                  <a:lnTo>
                    <a:pt x="2191484" y="339598"/>
                  </a:lnTo>
                  <a:lnTo>
                    <a:pt x="2191103" y="310515"/>
                  </a:lnTo>
                  <a:lnTo>
                    <a:pt x="1735935" y="0"/>
                  </a:lnTo>
                  <a:close/>
                </a:path>
              </a:pathLst>
            </a:custGeom>
            <a:solidFill>
              <a:srgbClr val="3B5C2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0" name="Google Shape;790;p40"/>
            <p:cNvSpPr/>
            <p:nvPr/>
          </p:nvSpPr>
          <p:spPr>
            <a:xfrm>
              <a:off x="1993392" y="3511296"/>
              <a:ext cx="2194560" cy="582295"/>
            </a:xfrm>
            <a:custGeom>
              <a:avLst/>
              <a:gdLst/>
              <a:ahLst/>
              <a:cxnLst/>
              <a:rect l="l" t="t" r="r" b="b"/>
              <a:pathLst>
                <a:path w="2194560" h="582295" extrusionOk="0">
                  <a:moveTo>
                    <a:pt x="1711197" y="0"/>
                  </a:moveTo>
                  <a:lnTo>
                    <a:pt x="0" y="260095"/>
                  </a:lnTo>
                  <a:lnTo>
                    <a:pt x="517651" y="582167"/>
                  </a:lnTo>
                  <a:lnTo>
                    <a:pt x="2194560" y="340613"/>
                  </a:lnTo>
                  <a:lnTo>
                    <a:pt x="1711197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1" name="Google Shape;791;p40"/>
            <p:cNvSpPr/>
            <p:nvPr/>
          </p:nvSpPr>
          <p:spPr>
            <a:xfrm>
              <a:off x="2167128" y="3544824"/>
              <a:ext cx="1856739" cy="527685"/>
            </a:xfrm>
            <a:custGeom>
              <a:avLst/>
              <a:gdLst/>
              <a:ahLst/>
              <a:cxnLst/>
              <a:rect l="l" t="t" r="r" b="b"/>
              <a:pathLst>
                <a:path w="1856739" h="527685" extrusionOk="0">
                  <a:moveTo>
                    <a:pt x="1309370" y="0"/>
                  </a:moveTo>
                  <a:lnTo>
                    <a:pt x="103759" y="184403"/>
                  </a:lnTo>
                  <a:lnTo>
                    <a:pt x="111024" y="212404"/>
                  </a:lnTo>
                  <a:lnTo>
                    <a:pt x="113723" y="243880"/>
                  </a:lnTo>
                  <a:lnTo>
                    <a:pt x="102414" y="276392"/>
                  </a:lnTo>
                  <a:lnTo>
                    <a:pt x="67654" y="307502"/>
                  </a:lnTo>
                  <a:lnTo>
                    <a:pt x="0" y="334771"/>
                  </a:lnTo>
                  <a:lnTo>
                    <a:pt x="220218" y="471169"/>
                  </a:lnTo>
                  <a:lnTo>
                    <a:pt x="280507" y="450166"/>
                  </a:lnTo>
                  <a:lnTo>
                    <a:pt x="334475" y="441577"/>
                  </a:lnTo>
                  <a:lnTo>
                    <a:pt x="381830" y="443757"/>
                  </a:lnTo>
                  <a:lnTo>
                    <a:pt x="422286" y="455065"/>
                  </a:lnTo>
                  <a:lnTo>
                    <a:pt x="455553" y="473854"/>
                  </a:lnTo>
                  <a:lnTo>
                    <a:pt x="481341" y="498482"/>
                  </a:lnTo>
                  <a:lnTo>
                    <a:pt x="499364" y="527303"/>
                  </a:lnTo>
                  <a:lnTo>
                    <a:pt x="1732534" y="348488"/>
                  </a:lnTo>
                  <a:lnTo>
                    <a:pt x="1724269" y="314396"/>
                  </a:lnTo>
                  <a:lnTo>
                    <a:pt x="1729057" y="277804"/>
                  </a:lnTo>
                  <a:lnTo>
                    <a:pt x="1750346" y="242371"/>
                  </a:lnTo>
                  <a:lnTo>
                    <a:pt x="1791587" y="211754"/>
                  </a:lnTo>
                  <a:lnTo>
                    <a:pt x="1856232" y="189611"/>
                  </a:lnTo>
                  <a:lnTo>
                    <a:pt x="1648841" y="42290"/>
                  </a:lnTo>
                  <a:lnTo>
                    <a:pt x="1601298" y="53717"/>
                  </a:lnTo>
                  <a:lnTo>
                    <a:pt x="1552071" y="59354"/>
                  </a:lnTo>
                  <a:lnTo>
                    <a:pt x="1501980" y="59182"/>
                  </a:lnTo>
                  <a:lnTo>
                    <a:pt x="1451845" y="53181"/>
                  </a:lnTo>
                  <a:lnTo>
                    <a:pt x="1402485" y="41330"/>
                  </a:lnTo>
                  <a:lnTo>
                    <a:pt x="1354720" y="23609"/>
                  </a:lnTo>
                  <a:lnTo>
                    <a:pt x="1309370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2" name="Google Shape;792;p40"/>
            <p:cNvSpPr/>
            <p:nvPr/>
          </p:nvSpPr>
          <p:spPr>
            <a:xfrm>
              <a:off x="2712720" y="3672840"/>
              <a:ext cx="756285" cy="259079"/>
            </a:xfrm>
            <a:custGeom>
              <a:avLst/>
              <a:gdLst/>
              <a:ahLst/>
              <a:cxnLst/>
              <a:rect l="l" t="t" r="r" b="b"/>
              <a:pathLst>
                <a:path w="756285" h="259079" extrusionOk="0">
                  <a:moveTo>
                    <a:pt x="377952" y="0"/>
                  </a:moveTo>
                  <a:lnTo>
                    <a:pt x="310001" y="2088"/>
                  </a:lnTo>
                  <a:lnTo>
                    <a:pt x="246051" y="8109"/>
                  </a:lnTo>
                  <a:lnTo>
                    <a:pt x="187169" y="17695"/>
                  </a:lnTo>
                  <a:lnTo>
                    <a:pt x="134421" y="30480"/>
                  </a:lnTo>
                  <a:lnTo>
                    <a:pt x="88872" y="46096"/>
                  </a:lnTo>
                  <a:lnTo>
                    <a:pt x="51590" y="64177"/>
                  </a:lnTo>
                  <a:lnTo>
                    <a:pt x="6087" y="106266"/>
                  </a:lnTo>
                  <a:lnTo>
                    <a:pt x="0" y="129540"/>
                  </a:lnTo>
                  <a:lnTo>
                    <a:pt x="6087" y="152813"/>
                  </a:lnTo>
                  <a:lnTo>
                    <a:pt x="51590" y="194902"/>
                  </a:lnTo>
                  <a:lnTo>
                    <a:pt x="88872" y="212983"/>
                  </a:lnTo>
                  <a:lnTo>
                    <a:pt x="134421" y="228600"/>
                  </a:lnTo>
                  <a:lnTo>
                    <a:pt x="187169" y="241384"/>
                  </a:lnTo>
                  <a:lnTo>
                    <a:pt x="246051" y="250970"/>
                  </a:lnTo>
                  <a:lnTo>
                    <a:pt x="310001" y="256991"/>
                  </a:lnTo>
                  <a:lnTo>
                    <a:pt x="377952" y="259080"/>
                  </a:lnTo>
                  <a:lnTo>
                    <a:pt x="445902" y="256991"/>
                  </a:lnTo>
                  <a:lnTo>
                    <a:pt x="509852" y="250970"/>
                  </a:lnTo>
                  <a:lnTo>
                    <a:pt x="568734" y="241384"/>
                  </a:lnTo>
                  <a:lnTo>
                    <a:pt x="621482" y="228600"/>
                  </a:lnTo>
                  <a:lnTo>
                    <a:pt x="667031" y="212983"/>
                  </a:lnTo>
                  <a:lnTo>
                    <a:pt x="704313" y="194902"/>
                  </a:lnTo>
                  <a:lnTo>
                    <a:pt x="749816" y="152813"/>
                  </a:lnTo>
                  <a:lnTo>
                    <a:pt x="755904" y="129540"/>
                  </a:lnTo>
                  <a:lnTo>
                    <a:pt x="749816" y="106266"/>
                  </a:lnTo>
                  <a:lnTo>
                    <a:pt x="704313" y="64177"/>
                  </a:lnTo>
                  <a:lnTo>
                    <a:pt x="667031" y="46096"/>
                  </a:lnTo>
                  <a:lnTo>
                    <a:pt x="621482" y="30480"/>
                  </a:lnTo>
                  <a:lnTo>
                    <a:pt x="568734" y="17695"/>
                  </a:lnTo>
                  <a:lnTo>
                    <a:pt x="509852" y="8109"/>
                  </a:lnTo>
                  <a:lnTo>
                    <a:pt x="445902" y="2088"/>
                  </a:lnTo>
                  <a:lnTo>
                    <a:pt x="377952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3" name="Google Shape;793;p40"/>
            <p:cNvSpPr/>
            <p:nvPr/>
          </p:nvSpPr>
          <p:spPr>
            <a:xfrm>
              <a:off x="2959608" y="3657574"/>
              <a:ext cx="259800" cy="2598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4" name="Google Shape;794;p40"/>
            <p:cNvSpPr/>
            <p:nvPr/>
          </p:nvSpPr>
          <p:spPr>
            <a:xfrm>
              <a:off x="1996467" y="3496056"/>
              <a:ext cx="2192020" cy="588645"/>
            </a:xfrm>
            <a:custGeom>
              <a:avLst/>
              <a:gdLst/>
              <a:ahLst/>
              <a:cxnLst/>
              <a:rect l="l" t="t" r="r" b="b"/>
              <a:pathLst>
                <a:path w="2192020" h="588645" extrusionOk="0">
                  <a:moveTo>
                    <a:pt x="1735935" y="0"/>
                  </a:moveTo>
                  <a:lnTo>
                    <a:pt x="353" y="229235"/>
                  </a:lnTo>
                  <a:lnTo>
                    <a:pt x="0" y="242105"/>
                  </a:lnTo>
                  <a:lnTo>
                    <a:pt x="607" y="265430"/>
                  </a:lnTo>
                  <a:lnTo>
                    <a:pt x="520037" y="588264"/>
                  </a:lnTo>
                  <a:lnTo>
                    <a:pt x="2191484" y="337820"/>
                  </a:lnTo>
                  <a:lnTo>
                    <a:pt x="2191103" y="308991"/>
                  </a:lnTo>
                  <a:lnTo>
                    <a:pt x="1735935" y="0"/>
                  </a:lnTo>
                  <a:close/>
                </a:path>
              </a:pathLst>
            </a:custGeom>
            <a:solidFill>
              <a:srgbClr val="3B5C2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5" name="Google Shape;795;p40"/>
            <p:cNvSpPr/>
            <p:nvPr/>
          </p:nvSpPr>
          <p:spPr>
            <a:xfrm>
              <a:off x="1993392" y="3462528"/>
              <a:ext cx="2194560" cy="582295"/>
            </a:xfrm>
            <a:custGeom>
              <a:avLst/>
              <a:gdLst/>
              <a:ahLst/>
              <a:cxnLst/>
              <a:rect l="l" t="t" r="r" b="b"/>
              <a:pathLst>
                <a:path w="2194560" h="582295" extrusionOk="0">
                  <a:moveTo>
                    <a:pt x="1711197" y="0"/>
                  </a:moveTo>
                  <a:lnTo>
                    <a:pt x="0" y="260096"/>
                  </a:lnTo>
                  <a:lnTo>
                    <a:pt x="517651" y="582168"/>
                  </a:lnTo>
                  <a:lnTo>
                    <a:pt x="2194560" y="340614"/>
                  </a:lnTo>
                  <a:lnTo>
                    <a:pt x="1711197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6" name="Google Shape;796;p40"/>
            <p:cNvSpPr/>
            <p:nvPr/>
          </p:nvSpPr>
          <p:spPr>
            <a:xfrm>
              <a:off x="2167128" y="3502152"/>
              <a:ext cx="1856739" cy="527685"/>
            </a:xfrm>
            <a:custGeom>
              <a:avLst/>
              <a:gdLst/>
              <a:ahLst/>
              <a:cxnLst/>
              <a:rect l="l" t="t" r="r" b="b"/>
              <a:pathLst>
                <a:path w="1856739" h="527685" extrusionOk="0">
                  <a:moveTo>
                    <a:pt x="1309370" y="0"/>
                  </a:moveTo>
                  <a:lnTo>
                    <a:pt x="103759" y="184404"/>
                  </a:lnTo>
                  <a:lnTo>
                    <a:pt x="111024" y="212404"/>
                  </a:lnTo>
                  <a:lnTo>
                    <a:pt x="113723" y="243880"/>
                  </a:lnTo>
                  <a:lnTo>
                    <a:pt x="102414" y="276392"/>
                  </a:lnTo>
                  <a:lnTo>
                    <a:pt x="67654" y="307502"/>
                  </a:lnTo>
                  <a:lnTo>
                    <a:pt x="0" y="334772"/>
                  </a:lnTo>
                  <a:lnTo>
                    <a:pt x="220218" y="471170"/>
                  </a:lnTo>
                  <a:lnTo>
                    <a:pt x="280507" y="450166"/>
                  </a:lnTo>
                  <a:lnTo>
                    <a:pt x="334475" y="441577"/>
                  </a:lnTo>
                  <a:lnTo>
                    <a:pt x="381830" y="443757"/>
                  </a:lnTo>
                  <a:lnTo>
                    <a:pt x="422286" y="455065"/>
                  </a:lnTo>
                  <a:lnTo>
                    <a:pt x="455553" y="473854"/>
                  </a:lnTo>
                  <a:lnTo>
                    <a:pt x="481341" y="498482"/>
                  </a:lnTo>
                  <a:lnTo>
                    <a:pt x="499364" y="527304"/>
                  </a:lnTo>
                  <a:lnTo>
                    <a:pt x="1732534" y="348488"/>
                  </a:lnTo>
                  <a:lnTo>
                    <a:pt x="1724269" y="314396"/>
                  </a:lnTo>
                  <a:lnTo>
                    <a:pt x="1729057" y="277804"/>
                  </a:lnTo>
                  <a:lnTo>
                    <a:pt x="1750346" y="242371"/>
                  </a:lnTo>
                  <a:lnTo>
                    <a:pt x="1791587" y="211754"/>
                  </a:lnTo>
                  <a:lnTo>
                    <a:pt x="1856232" y="189611"/>
                  </a:lnTo>
                  <a:lnTo>
                    <a:pt x="1648841" y="42290"/>
                  </a:lnTo>
                  <a:lnTo>
                    <a:pt x="1601298" y="53717"/>
                  </a:lnTo>
                  <a:lnTo>
                    <a:pt x="1552071" y="59354"/>
                  </a:lnTo>
                  <a:lnTo>
                    <a:pt x="1501980" y="59182"/>
                  </a:lnTo>
                  <a:lnTo>
                    <a:pt x="1451845" y="53181"/>
                  </a:lnTo>
                  <a:lnTo>
                    <a:pt x="1402485" y="41330"/>
                  </a:lnTo>
                  <a:lnTo>
                    <a:pt x="1354720" y="23609"/>
                  </a:lnTo>
                  <a:lnTo>
                    <a:pt x="1309370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7" name="Google Shape;797;p40"/>
            <p:cNvSpPr/>
            <p:nvPr/>
          </p:nvSpPr>
          <p:spPr>
            <a:xfrm>
              <a:off x="2712720" y="3624072"/>
              <a:ext cx="756285" cy="262254"/>
            </a:xfrm>
            <a:custGeom>
              <a:avLst/>
              <a:gdLst/>
              <a:ahLst/>
              <a:cxnLst/>
              <a:rect l="l" t="t" r="r" b="b"/>
              <a:pathLst>
                <a:path w="756285" h="262254" extrusionOk="0">
                  <a:moveTo>
                    <a:pt x="377952" y="0"/>
                  </a:moveTo>
                  <a:lnTo>
                    <a:pt x="310001" y="2111"/>
                  </a:lnTo>
                  <a:lnTo>
                    <a:pt x="246051" y="8199"/>
                  </a:lnTo>
                  <a:lnTo>
                    <a:pt x="187169" y="17892"/>
                  </a:lnTo>
                  <a:lnTo>
                    <a:pt x="134421" y="30822"/>
                  </a:lnTo>
                  <a:lnTo>
                    <a:pt x="88872" y="46618"/>
                  </a:lnTo>
                  <a:lnTo>
                    <a:pt x="51590" y="64911"/>
                  </a:lnTo>
                  <a:lnTo>
                    <a:pt x="6087" y="107503"/>
                  </a:lnTo>
                  <a:lnTo>
                    <a:pt x="0" y="131063"/>
                  </a:lnTo>
                  <a:lnTo>
                    <a:pt x="6087" y="154624"/>
                  </a:lnTo>
                  <a:lnTo>
                    <a:pt x="51590" y="197216"/>
                  </a:lnTo>
                  <a:lnTo>
                    <a:pt x="88872" y="215509"/>
                  </a:lnTo>
                  <a:lnTo>
                    <a:pt x="134421" y="231305"/>
                  </a:lnTo>
                  <a:lnTo>
                    <a:pt x="187169" y="244235"/>
                  </a:lnTo>
                  <a:lnTo>
                    <a:pt x="246051" y="253928"/>
                  </a:lnTo>
                  <a:lnTo>
                    <a:pt x="310001" y="260016"/>
                  </a:lnTo>
                  <a:lnTo>
                    <a:pt x="377952" y="262127"/>
                  </a:lnTo>
                  <a:lnTo>
                    <a:pt x="445902" y="260016"/>
                  </a:lnTo>
                  <a:lnTo>
                    <a:pt x="509852" y="253928"/>
                  </a:lnTo>
                  <a:lnTo>
                    <a:pt x="568734" y="244235"/>
                  </a:lnTo>
                  <a:lnTo>
                    <a:pt x="621482" y="231305"/>
                  </a:lnTo>
                  <a:lnTo>
                    <a:pt x="667031" y="215509"/>
                  </a:lnTo>
                  <a:lnTo>
                    <a:pt x="704313" y="197216"/>
                  </a:lnTo>
                  <a:lnTo>
                    <a:pt x="749816" y="154624"/>
                  </a:lnTo>
                  <a:lnTo>
                    <a:pt x="755904" y="131063"/>
                  </a:lnTo>
                  <a:lnTo>
                    <a:pt x="749816" y="107503"/>
                  </a:lnTo>
                  <a:lnTo>
                    <a:pt x="704313" y="64911"/>
                  </a:lnTo>
                  <a:lnTo>
                    <a:pt x="667031" y="46618"/>
                  </a:lnTo>
                  <a:lnTo>
                    <a:pt x="621482" y="30822"/>
                  </a:lnTo>
                  <a:lnTo>
                    <a:pt x="568734" y="17892"/>
                  </a:lnTo>
                  <a:lnTo>
                    <a:pt x="509852" y="8199"/>
                  </a:lnTo>
                  <a:lnTo>
                    <a:pt x="445902" y="2111"/>
                  </a:lnTo>
                  <a:lnTo>
                    <a:pt x="377952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8" name="Google Shape;798;p40"/>
            <p:cNvSpPr/>
            <p:nvPr/>
          </p:nvSpPr>
          <p:spPr>
            <a:xfrm>
              <a:off x="2959608" y="3608806"/>
              <a:ext cx="259800" cy="2598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9" name="Google Shape;799;p40"/>
            <p:cNvSpPr/>
            <p:nvPr/>
          </p:nvSpPr>
          <p:spPr>
            <a:xfrm>
              <a:off x="1996467" y="3447288"/>
              <a:ext cx="2192020" cy="588645"/>
            </a:xfrm>
            <a:custGeom>
              <a:avLst/>
              <a:gdLst/>
              <a:ahLst/>
              <a:cxnLst/>
              <a:rect l="l" t="t" r="r" b="b"/>
              <a:pathLst>
                <a:path w="2192020" h="588645" extrusionOk="0">
                  <a:moveTo>
                    <a:pt x="1735935" y="0"/>
                  </a:moveTo>
                  <a:lnTo>
                    <a:pt x="353" y="229235"/>
                  </a:lnTo>
                  <a:lnTo>
                    <a:pt x="0" y="242105"/>
                  </a:lnTo>
                  <a:lnTo>
                    <a:pt x="607" y="265430"/>
                  </a:lnTo>
                  <a:lnTo>
                    <a:pt x="520037" y="588263"/>
                  </a:lnTo>
                  <a:lnTo>
                    <a:pt x="2191484" y="337819"/>
                  </a:lnTo>
                  <a:lnTo>
                    <a:pt x="2191103" y="308991"/>
                  </a:lnTo>
                  <a:lnTo>
                    <a:pt x="1735935" y="0"/>
                  </a:lnTo>
                  <a:close/>
                </a:path>
              </a:pathLst>
            </a:custGeom>
            <a:solidFill>
              <a:srgbClr val="3B5C2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0" name="Google Shape;800;p40"/>
            <p:cNvSpPr/>
            <p:nvPr/>
          </p:nvSpPr>
          <p:spPr>
            <a:xfrm>
              <a:off x="1993392" y="3416808"/>
              <a:ext cx="2194560" cy="582295"/>
            </a:xfrm>
            <a:custGeom>
              <a:avLst/>
              <a:gdLst/>
              <a:ahLst/>
              <a:cxnLst/>
              <a:rect l="l" t="t" r="r" b="b"/>
              <a:pathLst>
                <a:path w="2194560" h="582295" extrusionOk="0">
                  <a:moveTo>
                    <a:pt x="1711197" y="0"/>
                  </a:moveTo>
                  <a:lnTo>
                    <a:pt x="0" y="260095"/>
                  </a:lnTo>
                  <a:lnTo>
                    <a:pt x="517651" y="582167"/>
                  </a:lnTo>
                  <a:lnTo>
                    <a:pt x="2194560" y="340613"/>
                  </a:lnTo>
                  <a:lnTo>
                    <a:pt x="1711197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1" name="Google Shape;801;p40"/>
            <p:cNvSpPr/>
            <p:nvPr/>
          </p:nvSpPr>
          <p:spPr>
            <a:xfrm>
              <a:off x="2167128" y="3450336"/>
              <a:ext cx="1856739" cy="527685"/>
            </a:xfrm>
            <a:custGeom>
              <a:avLst/>
              <a:gdLst/>
              <a:ahLst/>
              <a:cxnLst/>
              <a:rect l="l" t="t" r="r" b="b"/>
              <a:pathLst>
                <a:path w="1856739" h="527685" extrusionOk="0">
                  <a:moveTo>
                    <a:pt x="1309370" y="0"/>
                  </a:moveTo>
                  <a:lnTo>
                    <a:pt x="103759" y="184403"/>
                  </a:lnTo>
                  <a:lnTo>
                    <a:pt x="111024" y="212404"/>
                  </a:lnTo>
                  <a:lnTo>
                    <a:pt x="113723" y="243880"/>
                  </a:lnTo>
                  <a:lnTo>
                    <a:pt x="102414" y="276392"/>
                  </a:lnTo>
                  <a:lnTo>
                    <a:pt x="67654" y="307502"/>
                  </a:lnTo>
                  <a:lnTo>
                    <a:pt x="0" y="334771"/>
                  </a:lnTo>
                  <a:lnTo>
                    <a:pt x="220218" y="471169"/>
                  </a:lnTo>
                  <a:lnTo>
                    <a:pt x="280507" y="450166"/>
                  </a:lnTo>
                  <a:lnTo>
                    <a:pt x="334475" y="441577"/>
                  </a:lnTo>
                  <a:lnTo>
                    <a:pt x="381830" y="443757"/>
                  </a:lnTo>
                  <a:lnTo>
                    <a:pt x="422286" y="455065"/>
                  </a:lnTo>
                  <a:lnTo>
                    <a:pt x="455553" y="473854"/>
                  </a:lnTo>
                  <a:lnTo>
                    <a:pt x="481341" y="498482"/>
                  </a:lnTo>
                  <a:lnTo>
                    <a:pt x="499364" y="527303"/>
                  </a:lnTo>
                  <a:lnTo>
                    <a:pt x="1732534" y="348488"/>
                  </a:lnTo>
                  <a:lnTo>
                    <a:pt x="1724269" y="314396"/>
                  </a:lnTo>
                  <a:lnTo>
                    <a:pt x="1729057" y="277804"/>
                  </a:lnTo>
                  <a:lnTo>
                    <a:pt x="1750346" y="242371"/>
                  </a:lnTo>
                  <a:lnTo>
                    <a:pt x="1791587" y="211754"/>
                  </a:lnTo>
                  <a:lnTo>
                    <a:pt x="1856232" y="189611"/>
                  </a:lnTo>
                  <a:lnTo>
                    <a:pt x="1648841" y="42290"/>
                  </a:lnTo>
                  <a:lnTo>
                    <a:pt x="1601298" y="53717"/>
                  </a:lnTo>
                  <a:lnTo>
                    <a:pt x="1552071" y="59354"/>
                  </a:lnTo>
                  <a:lnTo>
                    <a:pt x="1501980" y="59182"/>
                  </a:lnTo>
                  <a:lnTo>
                    <a:pt x="1451845" y="53181"/>
                  </a:lnTo>
                  <a:lnTo>
                    <a:pt x="1402485" y="41330"/>
                  </a:lnTo>
                  <a:lnTo>
                    <a:pt x="1354720" y="23609"/>
                  </a:lnTo>
                  <a:lnTo>
                    <a:pt x="1309370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2" name="Google Shape;802;p40"/>
            <p:cNvSpPr/>
            <p:nvPr/>
          </p:nvSpPr>
          <p:spPr>
            <a:xfrm>
              <a:off x="2712720" y="3575304"/>
              <a:ext cx="756285" cy="262254"/>
            </a:xfrm>
            <a:custGeom>
              <a:avLst/>
              <a:gdLst/>
              <a:ahLst/>
              <a:cxnLst/>
              <a:rect l="l" t="t" r="r" b="b"/>
              <a:pathLst>
                <a:path w="756285" h="262254" extrusionOk="0">
                  <a:moveTo>
                    <a:pt x="377952" y="0"/>
                  </a:moveTo>
                  <a:lnTo>
                    <a:pt x="310001" y="2111"/>
                  </a:lnTo>
                  <a:lnTo>
                    <a:pt x="246051" y="8199"/>
                  </a:lnTo>
                  <a:lnTo>
                    <a:pt x="187169" y="17892"/>
                  </a:lnTo>
                  <a:lnTo>
                    <a:pt x="134421" y="30822"/>
                  </a:lnTo>
                  <a:lnTo>
                    <a:pt x="88872" y="46618"/>
                  </a:lnTo>
                  <a:lnTo>
                    <a:pt x="51590" y="64911"/>
                  </a:lnTo>
                  <a:lnTo>
                    <a:pt x="6087" y="107503"/>
                  </a:lnTo>
                  <a:lnTo>
                    <a:pt x="0" y="131064"/>
                  </a:lnTo>
                  <a:lnTo>
                    <a:pt x="6087" y="154624"/>
                  </a:lnTo>
                  <a:lnTo>
                    <a:pt x="51590" y="197216"/>
                  </a:lnTo>
                  <a:lnTo>
                    <a:pt x="88872" y="215509"/>
                  </a:lnTo>
                  <a:lnTo>
                    <a:pt x="134421" y="231305"/>
                  </a:lnTo>
                  <a:lnTo>
                    <a:pt x="187169" y="244235"/>
                  </a:lnTo>
                  <a:lnTo>
                    <a:pt x="246051" y="253928"/>
                  </a:lnTo>
                  <a:lnTo>
                    <a:pt x="310001" y="260016"/>
                  </a:lnTo>
                  <a:lnTo>
                    <a:pt x="377952" y="262128"/>
                  </a:lnTo>
                  <a:lnTo>
                    <a:pt x="445902" y="260016"/>
                  </a:lnTo>
                  <a:lnTo>
                    <a:pt x="509852" y="253928"/>
                  </a:lnTo>
                  <a:lnTo>
                    <a:pt x="568734" y="244235"/>
                  </a:lnTo>
                  <a:lnTo>
                    <a:pt x="621482" y="231305"/>
                  </a:lnTo>
                  <a:lnTo>
                    <a:pt x="667031" y="215509"/>
                  </a:lnTo>
                  <a:lnTo>
                    <a:pt x="704313" y="197216"/>
                  </a:lnTo>
                  <a:lnTo>
                    <a:pt x="749816" y="154624"/>
                  </a:lnTo>
                  <a:lnTo>
                    <a:pt x="755904" y="131064"/>
                  </a:lnTo>
                  <a:lnTo>
                    <a:pt x="749816" y="107503"/>
                  </a:lnTo>
                  <a:lnTo>
                    <a:pt x="704313" y="64911"/>
                  </a:lnTo>
                  <a:lnTo>
                    <a:pt x="667031" y="46618"/>
                  </a:lnTo>
                  <a:lnTo>
                    <a:pt x="621482" y="30822"/>
                  </a:lnTo>
                  <a:lnTo>
                    <a:pt x="568734" y="17892"/>
                  </a:lnTo>
                  <a:lnTo>
                    <a:pt x="509852" y="8199"/>
                  </a:lnTo>
                  <a:lnTo>
                    <a:pt x="445902" y="2111"/>
                  </a:lnTo>
                  <a:lnTo>
                    <a:pt x="377952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3" name="Google Shape;803;p40"/>
            <p:cNvSpPr/>
            <p:nvPr/>
          </p:nvSpPr>
          <p:spPr>
            <a:xfrm>
              <a:off x="2959608" y="3563086"/>
              <a:ext cx="259800" cy="2598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4" name="Google Shape;804;p40"/>
            <p:cNvSpPr/>
            <p:nvPr/>
          </p:nvSpPr>
          <p:spPr>
            <a:xfrm>
              <a:off x="1996467" y="3398520"/>
              <a:ext cx="2192020" cy="591820"/>
            </a:xfrm>
            <a:custGeom>
              <a:avLst/>
              <a:gdLst/>
              <a:ahLst/>
              <a:cxnLst/>
              <a:rect l="l" t="t" r="r" b="b"/>
              <a:pathLst>
                <a:path w="2192020" h="591820" extrusionOk="0">
                  <a:moveTo>
                    <a:pt x="1735935" y="0"/>
                  </a:moveTo>
                  <a:lnTo>
                    <a:pt x="353" y="230504"/>
                  </a:lnTo>
                  <a:lnTo>
                    <a:pt x="0" y="243449"/>
                  </a:lnTo>
                  <a:lnTo>
                    <a:pt x="607" y="266826"/>
                  </a:lnTo>
                  <a:lnTo>
                    <a:pt x="520037" y="591311"/>
                  </a:lnTo>
                  <a:lnTo>
                    <a:pt x="2191484" y="339597"/>
                  </a:lnTo>
                  <a:lnTo>
                    <a:pt x="2191103" y="310514"/>
                  </a:lnTo>
                  <a:lnTo>
                    <a:pt x="1735935" y="0"/>
                  </a:lnTo>
                  <a:close/>
                </a:path>
              </a:pathLst>
            </a:custGeom>
            <a:solidFill>
              <a:srgbClr val="3B5C2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5" name="Google Shape;805;p40"/>
            <p:cNvSpPr/>
            <p:nvPr/>
          </p:nvSpPr>
          <p:spPr>
            <a:xfrm>
              <a:off x="1993392" y="3368040"/>
              <a:ext cx="2194560" cy="582295"/>
            </a:xfrm>
            <a:custGeom>
              <a:avLst/>
              <a:gdLst/>
              <a:ahLst/>
              <a:cxnLst/>
              <a:rect l="l" t="t" r="r" b="b"/>
              <a:pathLst>
                <a:path w="2194560" h="582295" extrusionOk="0">
                  <a:moveTo>
                    <a:pt x="1711197" y="0"/>
                  </a:moveTo>
                  <a:lnTo>
                    <a:pt x="0" y="260096"/>
                  </a:lnTo>
                  <a:lnTo>
                    <a:pt x="517651" y="582168"/>
                  </a:lnTo>
                  <a:lnTo>
                    <a:pt x="2194560" y="340614"/>
                  </a:lnTo>
                  <a:lnTo>
                    <a:pt x="1711197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6" name="Google Shape;806;p40"/>
            <p:cNvSpPr/>
            <p:nvPr/>
          </p:nvSpPr>
          <p:spPr>
            <a:xfrm>
              <a:off x="2167128" y="3401568"/>
              <a:ext cx="1856739" cy="527685"/>
            </a:xfrm>
            <a:custGeom>
              <a:avLst/>
              <a:gdLst/>
              <a:ahLst/>
              <a:cxnLst/>
              <a:rect l="l" t="t" r="r" b="b"/>
              <a:pathLst>
                <a:path w="1856739" h="527685" extrusionOk="0">
                  <a:moveTo>
                    <a:pt x="1309370" y="0"/>
                  </a:moveTo>
                  <a:lnTo>
                    <a:pt x="103759" y="184404"/>
                  </a:lnTo>
                  <a:lnTo>
                    <a:pt x="111024" y="212404"/>
                  </a:lnTo>
                  <a:lnTo>
                    <a:pt x="113723" y="243880"/>
                  </a:lnTo>
                  <a:lnTo>
                    <a:pt x="102414" y="276392"/>
                  </a:lnTo>
                  <a:lnTo>
                    <a:pt x="67654" y="307502"/>
                  </a:lnTo>
                  <a:lnTo>
                    <a:pt x="0" y="334772"/>
                  </a:lnTo>
                  <a:lnTo>
                    <a:pt x="220218" y="471170"/>
                  </a:lnTo>
                  <a:lnTo>
                    <a:pt x="280507" y="450166"/>
                  </a:lnTo>
                  <a:lnTo>
                    <a:pt x="334475" y="441577"/>
                  </a:lnTo>
                  <a:lnTo>
                    <a:pt x="381830" y="443757"/>
                  </a:lnTo>
                  <a:lnTo>
                    <a:pt x="422286" y="455065"/>
                  </a:lnTo>
                  <a:lnTo>
                    <a:pt x="455553" y="473854"/>
                  </a:lnTo>
                  <a:lnTo>
                    <a:pt x="481341" y="498482"/>
                  </a:lnTo>
                  <a:lnTo>
                    <a:pt x="499364" y="527304"/>
                  </a:lnTo>
                  <a:lnTo>
                    <a:pt x="1732534" y="348488"/>
                  </a:lnTo>
                  <a:lnTo>
                    <a:pt x="1724269" y="314396"/>
                  </a:lnTo>
                  <a:lnTo>
                    <a:pt x="1729057" y="277804"/>
                  </a:lnTo>
                  <a:lnTo>
                    <a:pt x="1750346" y="242371"/>
                  </a:lnTo>
                  <a:lnTo>
                    <a:pt x="1791587" y="211754"/>
                  </a:lnTo>
                  <a:lnTo>
                    <a:pt x="1856232" y="189611"/>
                  </a:lnTo>
                  <a:lnTo>
                    <a:pt x="1648841" y="42291"/>
                  </a:lnTo>
                  <a:lnTo>
                    <a:pt x="1601298" y="53717"/>
                  </a:lnTo>
                  <a:lnTo>
                    <a:pt x="1552071" y="59354"/>
                  </a:lnTo>
                  <a:lnTo>
                    <a:pt x="1501980" y="59182"/>
                  </a:lnTo>
                  <a:lnTo>
                    <a:pt x="1451845" y="53181"/>
                  </a:lnTo>
                  <a:lnTo>
                    <a:pt x="1402485" y="41330"/>
                  </a:lnTo>
                  <a:lnTo>
                    <a:pt x="1354720" y="23609"/>
                  </a:lnTo>
                  <a:lnTo>
                    <a:pt x="1309370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7" name="Google Shape;807;p40"/>
            <p:cNvSpPr/>
            <p:nvPr/>
          </p:nvSpPr>
          <p:spPr>
            <a:xfrm>
              <a:off x="2712720" y="3529584"/>
              <a:ext cx="756285" cy="259079"/>
            </a:xfrm>
            <a:custGeom>
              <a:avLst/>
              <a:gdLst/>
              <a:ahLst/>
              <a:cxnLst/>
              <a:rect l="l" t="t" r="r" b="b"/>
              <a:pathLst>
                <a:path w="756285" h="259079" extrusionOk="0">
                  <a:moveTo>
                    <a:pt x="377952" y="0"/>
                  </a:moveTo>
                  <a:lnTo>
                    <a:pt x="310001" y="2088"/>
                  </a:lnTo>
                  <a:lnTo>
                    <a:pt x="246051" y="8109"/>
                  </a:lnTo>
                  <a:lnTo>
                    <a:pt x="187169" y="17695"/>
                  </a:lnTo>
                  <a:lnTo>
                    <a:pt x="134421" y="30479"/>
                  </a:lnTo>
                  <a:lnTo>
                    <a:pt x="88872" y="46096"/>
                  </a:lnTo>
                  <a:lnTo>
                    <a:pt x="51590" y="64177"/>
                  </a:lnTo>
                  <a:lnTo>
                    <a:pt x="6087" y="106266"/>
                  </a:lnTo>
                  <a:lnTo>
                    <a:pt x="0" y="129539"/>
                  </a:lnTo>
                  <a:lnTo>
                    <a:pt x="6087" y="152813"/>
                  </a:lnTo>
                  <a:lnTo>
                    <a:pt x="51590" y="194902"/>
                  </a:lnTo>
                  <a:lnTo>
                    <a:pt x="88872" y="212983"/>
                  </a:lnTo>
                  <a:lnTo>
                    <a:pt x="134421" y="228599"/>
                  </a:lnTo>
                  <a:lnTo>
                    <a:pt x="187169" y="241384"/>
                  </a:lnTo>
                  <a:lnTo>
                    <a:pt x="246051" y="250970"/>
                  </a:lnTo>
                  <a:lnTo>
                    <a:pt x="310001" y="256991"/>
                  </a:lnTo>
                  <a:lnTo>
                    <a:pt x="377952" y="259079"/>
                  </a:lnTo>
                  <a:lnTo>
                    <a:pt x="445902" y="256991"/>
                  </a:lnTo>
                  <a:lnTo>
                    <a:pt x="509852" y="250970"/>
                  </a:lnTo>
                  <a:lnTo>
                    <a:pt x="568734" y="241384"/>
                  </a:lnTo>
                  <a:lnTo>
                    <a:pt x="621482" y="228599"/>
                  </a:lnTo>
                  <a:lnTo>
                    <a:pt x="667031" y="212983"/>
                  </a:lnTo>
                  <a:lnTo>
                    <a:pt x="704313" y="194902"/>
                  </a:lnTo>
                  <a:lnTo>
                    <a:pt x="749816" y="152813"/>
                  </a:lnTo>
                  <a:lnTo>
                    <a:pt x="755904" y="129539"/>
                  </a:lnTo>
                  <a:lnTo>
                    <a:pt x="749816" y="106266"/>
                  </a:lnTo>
                  <a:lnTo>
                    <a:pt x="704313" y="64177"/>
                  </a:lnTo>
                  <a:lnTo>
                    <a:pt x="667031" y="46096"/>
                  </a:lnTo>
                  <a:lnTo>
                    <a:pt x="621482" y="30479"/>
                  </a:lnTo>
                  <a:lnTo>
                    <a:pt x="568734" y="17695"/>
                  </a:lnTo>
                  <a:lnTo>
                    <a:pt x="509852" y="8109"/>
                  </a:lnTo>
                  <a:lnTo>
                    <a:pt x="445902" y="2088"/>
                  </a:lnTo>
                  <a:lnTo>
                    <a:pt x="377952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8" name="Google Shape;808;p40"/>
            <p:cNvSpPr/>
            <p:nvPr/>
          </p:nvSpPr>
          <p:spPr>
            <a:xfrm>
              <a:off x="2959608" y="3514318"/>
              <a:ext cx="259800" cy="2598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9" name="Google Shape;809;p40"/>
            <p:cNvSpPr/>
            <p:nvPr/>
          </p:nvSpPr>
          <p:spPr>
            <a:xfrm>
              <a:off x="1996467" y="3352800"/>
              <a:ext cx="2192020" cy="588645"/>
            </a:xfrm>
            <a:custGeom>
              <a:avLst/>
              <a:gdLst/>
              <a:ahLst/>
              <a:cxnLst/>
              <a:rect l="l" t="t" r="r" b="b"/>
              <a:pathLst>
                <a:path w="2192020" h="588645" extrusionOk="0">
                  <a:moveTo>
                    <a:pt x="1735935" y="0"/>
                  </a:moveTo>
                  <a:lnTo>
                    <a:pt x="353" y="229235"/>
                  </a:lnTo>
                  <a:lnTo>
                    <a:pt x="0" y="242105"/>
                  </a:lnTo>
                  <a:lnTo>
                    <a:pt x="607" y="265430"/>
                  </a:lnTo>
                  <a:lnTo>
                    <a:pt x="520037" y="588263"/>
                  </a:lnTo>
                  <a:lnTo>
                    <a:pt x="2191484" y="337819"/>
                  </a:lnTo>
                  <a:lnTo>
                    <a:pt x="2191103" y="308991"/>
                  </a:lnTo>
                  <a:lnTo>
                    <a:pt x="1735935" y="0"/>
                  </a:lnTo>
                  <a:close/>
                </a:path>
              </a:pathLst>
            </a:custGeom>
            <a:solidFill>
              <a:srgbClr val="3B5C2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0" name="Google Shape;810;p40"/>
            <p:cNvSpPr/>
            <p:nvPr/>
          </p:nvSpPr>
          <p:spPr>
            <a:xfrm>
              <a:off x="1993392" y="3319272"/>
              <a:ext cx="2194560" cy="582295"/>
            </a:xfrm>
            <a:custGeom>
              <a:avLst/>
              <a:gdLst/>
              <a:ahLst/>
              <a:cxnLst/>
              <a:rect l="l" t="t" r="r" b="b"/>
              <a:pathLst>
                <a:path w="2194560" h="582295" extrusionOk="0">
                  <a:moveTo>
                    <a:pt x="1711197" y="0"/>
                  </a:moveTo>
                  <a:lnTo>
                    <a:pt x="0" y="260095"/>
                  </a:lnTo>
                  <a:lnTo>
                    <a:pt x="517651" y="582167"/>
                  </a:lnTo>
                  <a:lnTo>
                    <a:pt x="2194560" y="340613"/>
                  </a:lnTo>
                  <a:lnTo>
                    <a:pt x="1711197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1" name="Google Shape;811;p40"/>
            <p:cNvSpPr/>
            <p:nvPr/>
          </p:nvSpPr>
          <p:spPr>
            <a:xfrm>
              <a:off x="2167128" y="3352800"/>
              <a:ext cx="1856739" cy="527685"/>
            </a:xfrm>
            <a:custGeom>
              <a:avLst/>
              <a:gdLst/>
              <a:ahLst/>
              <a:cxnLst/>
              <a:rect l="l" t="t" r="r" b="b"/>
              <a:pathLst>
                <a:path w="1856739" h="527685" extrusionOk="0">
                  <a:moveTo>
                    <a:pt x="1309370" y="0"/>
                  </a:moveTo>
                  <a:lnTo>
                    <a:pt x="103759" y="184403"/>
                  </a:lnTo>
                  <a:lnTo>
                    <a:pt x="111024" y="212404"/>
                  </a:lnTo>
                  <a:lnTo>
                    <a:pt x="113723" y="243880"/>
                  </a:lnTo>
                  <a:lnTo>
                    <a:pt x="102414" y="276392"/>
                  </a:lnTo>
                  <a:lnTo>
                    <a:pt x="67654" y="307502"/>
                  </a:lnTo>
                  <a:lnTo>
                    <a:pt x="0" y="334772"/>
                  </a:lnTo>
                  <a:lnTo>
                    <a:pt x="220218" y="471169"/>
                  </a:lnTo>
                  <a:lnTo>
                    <a:pt x="280507" y="450166"/>
                  </a:lnTo>
                  <a:lnTo>
                    <a:pt x="334475" y="441577"/>
                  </a:lnTo>
                  <a:lnTo>
                    <a:pt x="381830" y="443757"/>
                  </a:lnTo>
                  <a:lnTo>
                    <a:pt x="422286" y="455065"/>
                  </a:lnTo>
                  <a:lnTo>
                    <a:pt x="455553" y="473854"/>
                  </a:lnTo>
                  <a:lnTo>
                    <a:pt x="481341" y="498482"/>
                  </a:lnTo>
                  <a:lnTo>
                    <a:pt x="499364" y="527304"/>
                  </a:lnTo>
                  <a:lnTo>
                    <a:pt x="1732534" y="348488"/>
                  </a:lnTo>
                  <a:lnTo>
                    <a:pt x="1724269" y="314396"/>
                  </a:lnTo>
                  <a:lnTo>
                    <a:pt x="1729057" y="277804"/>
                  </a:lnTo>
                  <a:lnTo>
                    <a:pt x="1750346" y="242371"/>
                  </a:lnTo>
                  <a:lnTo>
                    <a:pt x="1791587" y="211754"/>
                  </a:lnTo>
                  <a:lnTo>
                    <a:pt x="1856232" y="189611"/>
                  </a:lnTo>
                  <a:lnTo>
                    <a:pt x="1648841" y="42290"/>
                  </a:lnTo>
                  <a:lnTo>
                    <a:pt x="1601298" y="53717"/>
                  </a:lnTo>
                  <a:lnTo>
                    <a:pt x="1552071" y="59354"/>
                  </a:lnTo>
                  <a:lnTo>
                    <a:pt x="1501980" y="59182"/>
                  </a:lnTo>
                  <a:lnTo>
                    <a:pt x="1451845" y="53181"/>
                  </a:lnTo>
                  <a:lnTo>
                    <a:pt x="1402485" y="41330"/>
                  </a:lnTo>
                  <a:lnTo>
                    <a:pt x="1354720" y="23609"/>
                  </a:lnTo>
                  <a:lnTo>
                    <a:pt x="1309370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2" name="Google Shape;812;p40"/>
            <p:cNvSpPr/>
            <p:nvPr/>
          </p:nvSpPr>
          <p:spPr>
            <a:xfrm>
              <a:off x="2712720" y="3480816"/>
              <a:ext cx="756285" cy="262254"/>
            </a:xfrm>
            <a:custGeom>
              <a:avLst/>
              <a:gdLst/>
              <a:ahLst/>
              <a:cxnLst/>
              <a:rect l="l" t="t" r="r" b="b"/>
              <a:pathLst>
                <a:path w="756285" h="262254" extrusionOk="0">
                  <a:moveTo>
                    <a:pt x="377952" y="0"/>
                  </a:moveTo>
                  <a:lnTo>
                    <a:pt x="310001" y="2111"/>
                  </a:lnTo>
                  <a:lnTo>
                    <a:pt x="246051" y="8199"/>
                  </a:lnTo>
                  <a:lnTo>
                    <a:pt x="187169" y="17892"/>
                  </a:lnTo>
                  <a:lnTo>
                    <a:pt x="134421" y="30822"/>
                  </a:lnTo>
                  <a:lnTo>
                    <a:pt x="88872" y="46618"/>
                  </a:lnTo>
                  <a:lnTo>
                    <a:pt x="51590" y="64911"/>
                  </a:lnTo>
                  <a:lnTo>
                    <a:pt x="6087" y="107503"/>
                  </a:lnTo>
                  <a:lnTo>
                    <a:pt x="0" y="131064"/>
                  </a:lnTo>
                  <a:lnTo>
                    <a:pt x="6087" y="154624"/>
                  </a:lnTo>
                  <a:lnTo>
                    <a:pt x="51590" y="197216"/>
                  </a:lnTo>
                  <a:lnTo>
                    <a:pt x="88872" y="215509"/>
                  </a:lnTo>
                  <a:lnTo>
                    <a:pt x="134421" y="231305"/>
                  </a:lnTo>
                  <a:lnTo>
                    <a:pt x="187169" y="244235"/>
                  </a:lnTo>
                  <a:lnTo>
                    <a:pt x="246051" y="253928"/>
                  </a:lnTo>
                  <a:lnTo>
                    <a:pt x="310001" y="260016"/>
                  </a:lnTo>
                  <a:lnTo>
                    <a:pt x="377952" y="262128"/>
                  </a:lnTo>
                  <a:lnTo>
                    <a:pt x="445902" y="260016"/>
                  </a:lnTo>
                  <a:lnTo>
                    <a:pt x="509852" y="253928"/>
                  </a:lnTo>
                  <a:lnTo>
                    <a:pt x="568734" y="244235"/>
                  </a:lnTo>
                  <a:lnTo>
                    <a:pt x="621482" y="231305"/>
                  </a:lnTo>
                  <a:lnTo>
                    <a:pt x="667031" y="215509"/>
                  </a:lnTo>
                  <a:lnTo>
                    <a:pt x="704313" y="197216"/>
                  </a:lnTo>
                  <a:lnTo>
                    <a:pt x="749816" y="154624"/>
                  </a:lnTo>
                  <a:lnTo>
                    <a:pt x="755904" y="131064"/>
                  </a:lnTo>
                  <a:lnTo>
                    <a:pt x="749816" y="107503"/>
                  </a:lnTo>
                  <a:lnTo>
                    <a:pt x="704313" y="64911"/>
                  </a:lnTo>
                  <a:lnTo>
                    <a:pt x="667031" y="46618"/>
                  </a:lnTo>
                  <a:lnTo>
                    <a:pt x="621482" y="30822"/>
                  </a:lnTo>
                  <a:lnTo>
                    <a:pt x="568734" y="17892"/>
                  </a:lnTo>
                  <a:lnTo>
                    <a:pt x="509852" y="8199"/>
                  </a:lnTo>
                  <a:lnTo>
                    <a:pt x="445902" y="2111"/>
                  </a:lnTo>
                  <a:lnTo>
                    <a:pt x="377952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3" name="Google Shape;813;p40"/>
            <p:cNvSpPr/>
            <p:nvPr/>
          </p:nvSpPr>
          <p:spPr>
            <a:xfrm>
              <a:off x="2959608" y="3468573"/>
              <a:ext cx="259800" cy="2568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4" name="Google Shape;814;p40"/>
            <p:cNvSpPr/>
            <p:nvPr/>
          </p:nvSpPr>
          <p:spPr>
            <a:xfrm>
              <a:off x="1996467" y="3304032"/>
              <a:ext cx="2192020" cy="588645"/>
            </a:xfrm>
            <a:custGeom>
              <a:avLst/>
              <a:gdLst/>
              <a:ahLst/>
              <a:cxnLst/>
              <a:rect l="l" t="t" r="r" b="b"/>
              <a:pathLst>
                <a:path w="2192020" h="588645" extrusionOk="0">
                  <a:moveTo>
                    <a:pt x="1735935" y="0"/>
                  </a:moveTo>
                  <a:lnTo>
                    <a:pt x="353" y="229234"/>
                  </a:lnTo>
                  <a:lnTo>
                    <a:pt x="0" y="242105"/>
                  </a:lnTo>
                  <a:lnTo>
                    <a:pt x="607" y="265429"/>
                  </a:lnTo>
                  <a:lnTo>
                    <a:pt x="520037" y="588263"/>
                  </a:lnTo>
                  <a:lnTo>
                    <a:pt x="2191484" y="337819"/>
                  </a:lnTo>
                  <a:lnTo>
                    <a:pt x="2191103" y="308990"/>
                  </a:lnTo>
                  <a:lnTo>
                    <a:pt x="1735935" y="0"/>
                  </a:lnTo>
                  <a:close/>
                </a:path>
              </a:pathLst>
            </a:custGeom>
            <a:solidFill>
              <a:srgbClr val="3B5C2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5" name="Google Shape;815;p40"/>
            <p:cNvSpPr/>
            <p:nvPr/>
          </p:nvSpPr>
          <p:spPr>
            <a:xfrm>
              <a:off x="1993392" y="3273552"/>
              <a:ext cx="2194560" cy="582295"/>
            </a:xfrm>
            <a:custGeom>
              <a:avLst/>
              <a:gdLst/>
              <a:ahLst/>
              <a:cxnLst/>
              <a:rect l="l" t="t" r="r" b="b"/>
              <a:pathLst>
                <a:path w="2194560" h="582295" extrusionOk="0">
                  <a:moveTo>
                    <a:pt x="1711197" y="0"/>
                  </a:moveTo>
                  <a:lnTo>
                    <a:pt x="0" y="260096"/>
                  </a:lnTo>
                  <a:lnTo>
                    <a:pt x="517651" y="582168"/>
                  </a:lnTo>
                  <a:lnTo>
                    <a:pt x="2194560" y="340614"/>
                  </a:lnTo>
                  <a:lnTo>
                    <a:pt x="1711197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6" name="Google Shape;816;p40"/>
            <p:cNvSpPr/>
            <p:nvPr/>
          </p:nvSpPr>
          <p:spPr>
            <a:xfrm>
              <a:off x="2167128" y="3310128"/>
              <a:ext cx="1856739" cy="527685"/>
            </a:xfrm>
            <a:custGeom>
              <a:avLst/>
              <a:gdLst/>
              <a:ahLst/>
              <a:cxnLst/>
              <a:rect l="l" t="t" r="r" b="b"/>
              <a:pathLst>
                <a:path w="1856739" h="527685" extrusionOk="0">
                  <a:moveTo>
                    <a:pt x="1309370" y="0"/>
                  </a:moveTo>
                  <a:lnTo>
                    <a:pt x="103759" y="184404"/>
                  </a:lnTo>
                  <a:lnTo>
                    <a:pt x="111024" y="212404"/>
                  </a:lnTo>
                  <a:lnTo>
                    <a:pt x="113723" y="243880"/>
                  </a:lnTo>
                  <a:lnTo>
                    <a:pt x="102414" y="276392"/>
                  </a:lnTo>
                  <a:lnTo>
                    <a:pt x="67654" y="307502"/>
                  </a:lnTo>
                  <a:lnTo>
                    <a:pt x="0" y="334772"/>
                  </a:lnTo>
                  <a:lnTo>
                    <a:pt x="220218" y="471170"/>
                  </a:lnTo>
                  <a:lnTo>
                    <a:pt x="280507" y="450166"/>
                  </a:lnTo>
                  <a:lnTo>
                    <a:pt x="334475" y="441577"/>
                  </a:lnTo>
                  <a:lnTo>
                    <a:pt x="381830" y="443757"/>
                  </a:lnTo>
                  <a:lnTo>
                    <a:pt x="422286" y="455065"/>
                  </a:lnTo>
                  <a:lnTo>
                    <a:pt x="455553" y="473854"/>
                  </a:lnTo>
                  <a:lnTo>
                    <a:pt x="481341" y="498482"/>
                  </a:lnTo>
                  <a:lnTo>
                    <a:pt x="499364" y="527304"/>
                  </a:lnTo>
                  <a:lnTo>
                    <a:pt x="1732534" y="348488"/>
                  </a:lnTo>
                  <a:lnTo>
                    <a:pt x="1724269" y="314396"/>
                  </a:lnTo>
                  <a:lnTo>
                    <a:pt x="1729057" y="277804"/>
                  </a:lnTo>
                  <a:lnTo>
                    <a:pt x="1750346" y="242371"/>
                  </a:lnTo>
                  <a:lnTo>
                    <a:pt x="1791587" y="211754"/>
                  </a:lnTo>
                  <a:lnTo>
                    <a:pt x="1856232" y="189611"/>
                  </a:lnTo>
                  <a:lnTo>
                    <a:pt x="1648841" y="42291"/>
                  </a:lnTo>
                  <a:lnTo>
                    <a:pt x="1601298" y="53717"/>
                  </a:lnTo>
                  <a:lnTo>
                    <a:pt x="1552071" y="59354"/>
                  </a:lnTo>
                  <a:lnTo>
                    <a:pt x="1501980" y="59182"/>
                  </a:lnTo>
                  <a:lnTo>
                    <a:pt x="1451845" y="53181"/>
                  </a:lnTo>
                  <a:lnTo>
                    <a:pt x="1402485" y="41330"/>
                  </a:lnTo>
                  <a:lnTo>
                    <a:pt x="1354720" y="23609"/>
                  </a:lnTo>
                  <a:lnTo>
                    <a:pt x="1309370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7" name="Google Shape;817;p40"/>
            <p:cNvSpPr/>
            <p:nvPr/>
          </p:nvSpPr>
          <p:spPr>
            <a:xfrm>
              <a:off x="2712720" y="3432048"/>
              <a:ext cx="756285" cy="262254"/>
            </a:xfrm>
            <a:custGeom>
              <a:avLst/>
              <a:gdLst/>
              <a:ahLst/>
              <a:cxnLst/>
              <a:rect l="l" t="t" r="r" b="b"/>
              <a:pathLst>
                <a:path w="756285" h="262254" extrusionOk="0">
                  <a:moveTo>
                    <a:pt x="377952" y="0"/>
                  </a:moveTo>
                  <a:lnTo>
                    <a:pt x="310001" y="2111"/>
                  </a:lnTo>
                  <a:lnTo>
                    <a:pt x="246051" y="8199"/>
                  </a:lnTo>
                  <a:lnTo>
                    <a:pt x="187169" y="17892"/>
                  </a:lnTo>
                  <a:lnTo>
                    <a:pt x="134421" y="30822"/>
                  </a:lnTo>
                  <a:lnTo>
                    <a:pt x="88872" y="46618"/>
                  </a:lnTo>
                  <a:lnTo>
                    <a:pt x="51590" y="64911"/>
                  </a:lnTo>
                  <a:lnTo>
                    <a:pt x="6087" y="107503"/>
                  </a:lnTo>
                  <a:lnTo>
                    <a:pt x="0" y="131063"/>
                  </a:lnTo>
                  <a:lnTo>
                    <a:pt x="6087" y="154624"/>
                  </a:lnTo>
                  <a:lnTo>
                    <a:pt x="51590" y="197216"/>
                  </a:lnTo>
                  <a:lnTo>
                    <a:pt x="88872" y="215509"/>
                  </a:lnTo>
                  <a:lnTo>
                    <a:pt x="134421" y="231305"/>
                  </a:lnTo>
                  <a:lnTo>
                    <a:pt x="187169" y="244235"/>
                  </a:lnTo>
                  <a:lnTo>
                    <a:pt x="246051" y="253928"/>
                  </a:lnTo>
                  <a:lnTo>
                    <a:pt x="310001" y="260016"/>
                  </a:lnTo>
                  <a:lnTo>
                    <a:pt x="377952" y="262127"/>
                  </a:lnTo>
                  <a:lnTo>
                    <a:pt x="445902" y="260016"/>
                  </a:lnTo>
                  <a:lnTo>
                    <a:pt x="509852" y="253928"/>
                  </a:lnTo>
                  <a:lnTo>
                    <a:pt x="568734" y="244235"/>
                  </a:lnTo>
                  <a:lnTo>
                    <a:pt x="621482" y="231305"/>
                  </a:lnTo>
                  <a:lnTo>
                    <a:pt x="667031" y="215509"/>
                  </a:lnTo>
                  <a:lnTo>
                    <a:pt x="704313" y="197216"/>
                  </a:lnTo>
                  <a:lnTo>
                    <a:pt x="749816" y="154624"/>
                  </a:lnTo>
                  <a:lnTo>
                    <a:pt x="755904" y="131063"/>
                  </a:lnTo>
                  <a:lnTo>
                    <a:pt x="749816" y="107503"/>
                  </a:lnTo>
                  <a:lnTo>
                    <a:pt x="704313" y="64911"/>
                  </a:lnTo>
                  <a:lnTo>
                    <a:pt x="667031" y="46618"/>
                  </a:lnTo>
                  <a:lnTo>
                    <a:pt x="621482" y="30822"/>
                  </a:lnTo>
                  <a:lnTo>
                    <a:pt x="568734" y="17892"/>
                  </a:lnTo>
                  <a:lnTo>
                    <a:pt x="509852" y="8199"/>
                  </a:lnTo>
                  <a:lnTo>
                    <a:pt x="445902" y="2111"/>
                  </a:lnTo>
                  <a:lnTo>
                    <a:pt x="377952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8" name="Google Shape;818;p40"/>
            <p:cNvSpPr/>
            <p:nvPr/>
          </p:nvSpPr>
          <p:spPr>
            <a:xfrm>
              <a:off x="2959608" y="3419830"/>
              <a:ext cx="259800" cy="2598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9" name="Google Shape;819;p40"/>
            <p:cNvSpPr/>
            <p:nvPr/>
          </p:nvSpPr>
          <p:spPr>
            <a:xfrm>
              <a:off x="1996467" y="3255264"/>
              <a:ext cx="2192020" cy="591820"/>
            </a:xfrm>
            <a:custGeom>
              <a:avLst/>
              <a:gdLst/>
              <a:ahLst/>
              <a:cxnLst/>
              <a:rect l="l" t="t" r="r" b="b"/>
              <a:pathLst>
                <a:path w="2192020" h="591820" extrusionOk="0">
                  <a:moveTo>
                    <a:pt x="1735935" y="0"/>
                  </a:moveTo>
                  <a:lnTo>
                    <a:pt x="353" y="230505"/>
                  </a:lnTo>
                  <a:lnTo>
                    <a:pt x="0" y="243449"/>
                  </a:lnTo>
                  <a:lnTo>
                    <a:pt x="607" y="266826"/>
                  </a:lnTo>
                  <a:lnTo>
                    <a:pt x="520037" y="591312"/>
                  </a:lnTo>
                  <a:lnTo>
                    <a:pt x="2191484" y="339598"/>
                  </a:lnTo>
                  <a:lnTo>
                    <a:pt x="2191103" y="310514"/>
                  </a:lnTo>
                  <a:lnTo>
                    <a:pt x="1735935" y="0"/>
                  </a:lnTo>
                  <a:close/>
                </a:path>
              </a:pathLst>
            </a:custGeom>
            <a:solidFill>
              <a:srgbClr val="3B5C2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0" name="Google Shape;820;p40"/>
            <p:cNvSpPr/>
            <p:nvPr/>
          </p:nvSpPr>
          <p:spPr>
            <a:xfrm>
              <a:off x="1993392" y="3224784"/>
              <a:ext cx="2194560" cy="582295"/>
            </a:xfrm>
            <a:custGeom>
              <a:avLst/>
              <a:gdLst/>
              <a:ahLst/>
              <a:cxnLst/>
              <a:rect l="l" t="t" r="r" b="b"/>
              <a:pathLst>
                <a:path w="2194560" h="582295" extrusionOk="0">
                  <a:moveTo>
                    <a:pt x="1711197" y="0"/>
                  </a:moveTo>
                  <a:lnTo>
                    <a:pt x="0" y="260095"/>
                  </a:lnTo>
                  <a:lnTo>
                    <a:pt x="517651" y="582167"/>
                  </a:lnTo>
                  <a:lnTo>
                    <a:pt x="2194560" y="340613"/>
                  </a:lnTo>
                  <a:lnTo>
                    <a:pt x="1711197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1" name="Google Shape;821;p40"/>
            <p:cNvSpPr/>
            <p:nvPr/>
          </p:nvSpPr>
          <p:spPr>
            <a:xfrm>
              <a:off x="2167128" y="3258312"/>
              <a:ext cx="1856739" cy="527685"/>
            </a:xfrm>
            <a:custGeom>
              <a:avLst/>
              <a:gdLst/>
              <a:ahLst/>
              <a:cxnLst/>
              <a:rect l="l" t="t" r="r" b="b"/>
              <a:pathLst>
                <a:path w="1856739" h="527685" extrusionOk="0">
                  <a:moveTo>
                    <a:pt x="1309370" y="0"/>
                  </a:moveTo>
                  <a:lnTo>
                    <a:pt x="103759" y="184403"/>
                  </a:lnTo>
                  <a:lnTo>
                    <a:pt x="111024" y="212404"/>
                  </a:lnTo>
                  <a:lnTo>
                    <a:pt x="113723" y="243880"/>
                  </a:lnTo>
                  <a:lnTo>
                    <a:pt x="102414" y="276392"/>
                  </a:lnTo>
                  <a:lnTo>
                    <a:pt x="67654" y="307502"/>
                  </a:lnTo>
                  <a:lnTo>
                    <a:pt x="0" y="334772"/>
                  </a:lnTo>
                  <a:lnTo>
                    <a:pt x="220218" y="471169"/>
                  </a:lnTo>
                  <a:lnTo>
                    <a:pt x="280507" y="450166"/>
                  </a:lnTo>
                  <a:lnTo>
                    <a:pt x="334475" y="441577"/>
                  </a:lnTo>
                  <a:lnTo>
                    <a:pt x="381830" y="443757"/>
                  </a:lnTo>
                  <a:lnTo>
                    <a:pt x="422286" y="455065"/>
                  </a:lnTo>
                  <a:lnTo>
                    <a:pt x="455553" y="473854"/>
                  </a:lnTo>
                  <a:lnTo>
                    <a:pt x="481341" y="498482"/>
                  </a:lnTo>
                  <a:lnTo>
                    <a:pt x="499364" y="527304"/>
                  </a:lnTo>
                  <a:lnTo>
                    <a:pt x="1732534" y="348488"/>
                  </a:lnTo>
                  <a:lnTo>
                    <a:pt x="1724269" y="314396"/>
                  </a:lnTo>
                  <a:lnTo>
                    <a:pt x="1729057" y="277804"/>
                  </a:lnTo>
                  <a:lnTo>
                    <a:pt x="1750346" y="242371"/>
                  </a:lnTo>
                  <a:lnTo>
                    <a:pt x="1791587" y="211754"/>
                  </a:lnTo>
                  <a:lnTo>
                    <a:pt x="1856232" y="189611"/>
                  </a:lnTo>
                  <a:lnTo>
                    <a:pt x="1648841" y="42290"/>
                  </a:lnTo>
                  <a:lnTo>
                    <a:pt x="1601298" y="53717"/>
                  </a:lnTo>
                  <a:lnTo>
                    <a:pt x="1552071" y="59354"/>
                  </a:lnTo>
                  <a:lnTo>
                    <a:pt x="1501980" y="59182"/>
                  </a:lnTo>
                  <a:lnTo>
                    <a:pt x="1451845" y="53181"/>
                  </a:lnTo>
                  <a:lnTo>
                    <a:pt x="1402485" y="41330"/>
                  </a:lnTo>
                  <a:lnTo>
                    <a:pt x="1354720" y="23609"/>
                  </a:lnTo>
                  <a:lnTo>
                    <a:pt x="1309370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2" name="Google Shape;822;p40"/>
            <p:cNvSpPr/>
            <p:nvPr/>
          </p:nvSpPr>
          <p:spPr>
            <a:xfrm>
              <a:off x="2712720" y="3386328"/>
              <a:ext cx="756285" cy="259079"/>
            </a:xfrm>
            <a:custGeom>
              <a:avLst/>
              <a:gdLst/>
              <a:ahLst/>
              <a:cxnLst/>
              <a:rect l="l" t="t" r="r" b="b"/>
              <a:pathLst>
                <a:path w="756285" h="259079" extrusionOk="0">
                  <a:moveTo>
                    <a:pt x="377952" y="0"/>
                  </a:moveTo>
                  <a:lnTo>
                    <a:pt x="310001" y="2088"/>
                  </a:lnTo>
                  <a:lnTo>
                    <a:pt x="246051" y="8109"/>
                  </a:lnTo>
                  <a:lnTo>
                    <a:pt x="187169" y="17695"/>
                  </a:lnTo>
                  <a:lnTo>
                    <a:pt x="134421" y="30479"/>
                  </a:lnTo>
                  <a:lnTo>
                    <a:pt x="88872" y="46096"/>
                  </a:lnTo>
                  <a:lnTo>
                    <a:pt x="51590" y="64177"/>
                  </a:lnTo>
                  <a:lnTo>
                    <a:pt x="6087" y="106266"/>
                  </a:lnTo>
                  <a:lnTo>
                    <a:pt x="0" y="129539"/>
                  </a:lnTo>
                  <a:lnTo>
                    <a:pt x="6087" y="152813"/>
                  </a:lnTo>
                  <a:lnTo>
                    <a:pt x="51590" y="194902"/>
                  </a:lnTo>
                  <a:lnTo>
                    <a:pt x="88872" y="212983"/>
                  </a:lnTo>
                  <a:lnTo>
                    <a:pt x="134421" y="228600"/>
                  </a:lnTo>
                  <a:lnTo>
                    <a:pt x="187169" y="241384"/>
                  </a:lnTo>
                  <a:lnTo>
                    <a:pt x="246051" y="250970"/>
                  </a:lnTo>
                  <a:lnTo>
                    <a:pt x="310001" y="256991"/>
                  </a:lnTo>
                  <a:lnTo>
                    <a:pt x="377952" y="259080"/>
                  </a:lnTo>
                  <a:lnTo>
                    <a:pt x="445902" y="256991"/>
                  </a:lnTo>
                  <a:lnTo>
                    <a:pt x="509852" y="250970"/>
                  </a:lnTo>
                  <a:lnTo>
                    <a:pt x="568734" y="241384"/>
                  </a:lnTo>
                  <a:lnTo>
                    <a:pt x="621482" y="228600"/>
                  </a:lnTo>
                  <a:lnTo>
                    <a:pt x="667031" y="212983"/>
                  </a:lnTo>
                  <a:lnTo>
                    <a:pt x="704313" y="194902"/>
                  </a:lnTo>
                  <a:lnTo>
                    <a:pt x="749816" y="152813"/>
                  </a:lnTo>
                  <a:lnTo>
                    <a:pt x="755904" y="129539"/>
                  </a:lnTo>
                  <a:lnTo>
                    <a:pt x="749816" y="106266"/>
                  </a:lnTo>
                  <a:lnTo>
                    <a:pt x="704313" y="64177"/>
                  </a:lnTo>
                  <a:lnTo>
                    <a:pt x="667031" y="46096"/>
                  </a:lnTo>
                  <a:lnTo>
                    <a:pt x="621482" y="30479"/>
                  </a:lnTo>
                  <a:lnTo>
                    <a:pt x="568734" y="17695"/>
                  </a:lnTo>
                  <a:lnTo>
                    <a:pt x="509852" y="8109"/>
                  </a:lnTo>
                  <a:lnTo>
                    <a:pt x="445902" y="2088"/>
                  </a:lnTo>
                  <a:lnTo>
                    <a:pt x="377952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3" name="Google Shape;823;p40"/>
            <p:cNvSpPr/>
            <p:nvPr/>
          </p:nvSpPr>
          <p:spPr>
            <a:xfrm>
              <a:off x="2959608" y="3371062"/>
              <a:ext cx="259800" cy="2598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4" name="Google Shape;824;p40"/>
            <p:cNvSpPr/>
            <p:nvPr/>
          </p:nvSpPr>
          <p:spPr>
            <a:xfrm>
              <a:off x="1996467" y="3209544"/>
              <a:ext cx="2192020" cy="588645"/>
            </a:xfrm>
            <a:custGeom>
              <a:avLst/>
              <a:gdLst/>
              <a:ahLst/>
              <a:cxnLst/>
              <a:rect l="l" t="t" r="r" b="b"/>
              <a:pathLst>
                <a:path w="2192020" h="588645" extrusionOk="0">
                  <a:moveTo>
                    <a:pt x="1735935" y="0"/>
                  </a:moveTo>
                  <a:lnTo>
                    <a:pt x="353" y="229234"/>
                  </a:lnTo>
                  <a:lnTo>
                    <a:pt x="0" y="242105"/>
                  </a:lnTo>
                  <a:lnTo>
                    <a:pt x="607" y="265429"/>
                  </a:lnTo>
                  <a:lnTo>
                    <a:pt x="520037" y="588263"/>
                  </a:lnTo>
                  <a:lnTo>
                    <a:pt x="2191484" y="337819"/>
                  </a:lnTo>
                  <a:lnTo>
                    <a:pt x="2191103" y="308990"/>
                  </a:lnTo>
                  <a:lnTo>
                    <a:pt x="1735935" y="0"/>
                  </a:lnTo>
                  <a:close/>
                </a:path>
              </a:pathLst>
            </a:custGeom>
            <a:solidFill>
              <a:srgbClr val="3B5C2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5" name="Google Shape;825;p40"/>
            <p:cNvSpPr/>
            <p:nvPr/>
          </p:nvSpPr>
          <p:spPr>
            <a:xfrm>
              <a:off x="1993392" y="3176016"/>
              <a:ext cx="2194560" cy="585470"/>
            </a:xfrm>
            <a:custGeom>
              <a:avLst/>
              <a:gdLst/>
              <a:ahLst/>
              <a:cxnLst/>
              <a:rect l="l" t="t" r="r" b="b"/>
              <a:pathLst>
                <a:path w="2194560" h="585470" extrusionOk="0">
                  <a:moveTo>
                    <a:pt x="1711197" y="0"/>
                  </a:moveTo>
                  <a:lnTo>
                    <a:pt x="0" y="261493"/>
                  </a:lnTo>
                  <a:lnTo>
                    <a:pt x="517651" y="585216"/>
                  </a:lnTo>
                  <a:lnTo>
                    <a:pt x="2194560" y="342392"/>
                  </a:lnTo>
                  <a:lnTo>
                    <a:pt x="1711197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6" name="Google Shape;826;p40"/>
            <p:cNvSpPr/>
            <p:nvPr/>
          </p:nvSpPr>
          <p:spPr>
            <a:xfrm>
              <a:off x="2167128" y="3209544"/>
              <a:ext cx="1856739" cy="530860"/>
            </a:xfrm>
            <a:custGeom>
              <a:avLst/>
              <a:gdLst/>
              <a:ahLst/>
              <a:cxnLst/>
              <a:rect l="l" t="t" r="r" b="b"/>
              <a:pathLst>
                <a:path w="1856739" h="530860" extrusionOk="0">
                  <a:moveTo>
                    <a:pt x="1309370" y="0"/>
                  </a:moveTo>
                  <a:lnTo>
                    <a:pt x="103759" y="185419"/>
                  </a:lnTo>
                  <a:lnTo>
                    <a:pt x="111024" y="213586"/>
                  </a:lnTo>
                  <a:lnTo>
                    <a:pt x="113723" y="245246"/>
                  </a:lnTo>
                  <a:lnTo>
                    <a:pt x="102414" y="277948"/>
                  </a:lnTo>
                  <a:lnTo>
                    <a:pt x="67654" y="309241"/>
                  </a:lnTo>
                  <a:lnTo>
                    <a:pt x="0" y="336676"/>
                  </a:lnTo>
                  <a:lnTo>
                    <a:pt x="220218" y="473963"/>
                  </a:lnTo>
                  <a:lnTo>
                    <a:pt x="280507" y="452794"/>
                  </a:lnTo>
                  <a:lnTo>
                    <a:pt x="334475" y="444132"/>
                  </a:lnTo>
                  <a:lnTo>
                    <a:pt x="381830" y="446318"/>
                  </a:lnTo>
                  <a:lnTo>
                    <a:pt x="422286" y="457693"/>
                  </a:lnTo>
                  <a:lnTo>
                    <a:pt x="455553" y="476596"/>
                  </a:lnTo>
                  <a:lnTo>
                    <a:pt x="481341" y="501369"/>
                  </a:lnTo>
                  <a:lnTo>
                    <a:pt x="499364" y="530351"/>
                  </a:lnTo>
                  <a:lnTo>
                    <a:pt x="1732534" y="350519"/>
                  </a:lnTo>
                  <a:lnTo>
                    <a:pt x="1724269" y="316249"/>
                  </a:lnTo>
                  <a:lnTo>
                    <a:pt x="1729057" y="279442"/>
                  </a:lnTo>
                  <a:lnTo>
                    <a:pt x="1750346" y="243782"/>
                  </a:lnTo>
                  <a:lnTo>
                    <a:pt x="1791587" y="212949"/>
                  </a:lnTo>
                  <a:lnTo>
                    <a:pt x="1856232" y="190626"/>
                  </a:lnTo>
                  <a:lnTo>
                    <a:pt x="1648841" y="42544"/>
                  </a:lnTo>
                  <a:lnTo>
                    <a:pt x="1601298" y="54057"/>
                  </a:lnTo>
                  <a:lnTo>
                    <a:pt x="1552071" y="59736"/>
                  </a:lnTo>
                  <a:lnTo>
                    <a:pt x="1501980" y="59563"/>
                  </a:lnTo>
                  <a:lnTo>
                    <a:pt x="1451845" y="53521"/>
                  </a:lnTo>
                  <a:lnTo>
                    <a:pt x="1402485" y="41591"/>
                  </a:lnTo>
                  <a:lnTo>
                    <a:pt x="1354720" y="23757"/>
                  </a:lnTo>
                  <a:lnTo>
                    <a:pt x="1309370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7" name="Google Shape;827;p40"/>
            <p:cNvSpPr/>
            <p:nvPr/>
          </p:nvSpPr>
          <p:spPr>
            <a:xfrm>
              <a:off x="2712720" y="3337560"/>
              <a:ext cx="756285" cy="262254"/>
            </a:xfrm>
            <a:custGeom>
              <a:avLst/>
              <a:gdLst/>
              <a:ahLst/>
              <a:cxnLst/>
              <a:rect l="l" t="t" r="r" b="b"/>
              <a:pathLst>
                <a:path w="756285" h="262254" extrusionOk="0">
                  <a:moveTo>
                    <a:pt x="377952" y="0"/>
                  </a:moveTo>
                  <a:lnTo>
                    <a:pt x="310001" y="2111"/>
                  </a:lnTo>
                  <a:lnTo>
                    <a:pt x="246051" y="8199"/>
                  </a:lnTo>
                  <a:lnTo>
                    <a:pt x="187169" y="17892"/>
                  </a:lnTo>
                  <a:lnTo>
                    <a:pt x="134421" y="30822"/>
                  </a:lnTo>
                  <a:lnTo>
                    <a:pt x="88872" y="46618"/>
                  </a:lnTo>
                  <a:lnTo>
                    <a:pt x="51590" y="64911"/>
                  </a:lnTo>
                  <a:lnTo>
                    <a:pt x="6087" y="107503"/>
                  </a:lnTo>
                  <a:lnTo>
                    <a:pt x="0" y="131063"/>
                  </a:lnTo>
                  <a:lnTo>
                    <a:pt x="6087" y="154624"/>
                  </a:lnTo>
                  <a:lnTo>
                    <a:pt x="51590" y="197216"/>
                  </a:lnTo>
                  <a:lnTo>
                    <a:pt x="88872" y="215509"/>
                  </a:lnTo>
                  <a:lnTo>
                    <a:pt x="134421" y="231305"/>
                  </a:lnTo>
                  <a:lnTo>
                    <a:pt x="187169" y="244235"/>
                  </a:lnTo>
                  <a:lnTo>
                    <a:pt x="246051" y="253928"/>
                  </a:lnTo>
                  <a:lnTo>
                    <a:pt x="310001" y="260016"/>
                  </a:lnTo>
                  <a:lnTo>
                    <a:pt x="377952" y="262127"/>
                  </a:lnTo>
                  <a:lnTo>
                    <a:pt x="445902" y="260016"/>
                  </a:lnTo>
                  <a:lnTo>
                    <a:pt x="509852" y="253928"/>
                  </a:lnTo>
                  <a:lnTo>
                    <a:pt x="568734" y="244235"/>
                  </a:lnTo>
                  <a:lnTo>
                    <a:pt x="621482" y="231305"/>
                  </a:lnTo>
                  <a:lnTo>
                    <a:pt x="667031" y="215509"/>
                  </a:lnTo>
                  <a:lnTo>
                    <a:pt x="704313" y="197216"/>
                  </a:lnTo>
                  <a:lnTo>
                    <a:pt x="749816" y="154624"/>
                  </a:lnTo>
                  <a:lnTo>
                    <a:pt x="755904" y="131063"/>
                  </a:lnTo>
                  <a:lnTo>
                    <a:pt x="749816" y="107503"/>
                  </a:lnTo>
                  <a:lnTo>
                    <a:pt x="704313" y="64911"/>
                  </a:lnTo>
                  <a:lnTo>
                    <a:pt x="667031" y="46618"/>
                  </a:lnTo>
                  <a:lnTo>
                    <a:pt x="621482" y="30822"/>
                  </a:lnTo>
                  <a:lnTo>
                    <a:pt x="568734" y="17892"/>
                  </a:lnTo>
                  <a:lnTo>
                    <a:pt x="509852" y="8199"/>
                  </a:lnTo>
                  <a:lnTo>
                    <a:pt x="445902" y="2111"/>
                  </a:lnTo>
                  <a:lnTo>
                    <a:pt x="377952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8" name="Google Shape;828;p40"/>
            <p:cNvSpPr/>
            <p:nvPr/>
          </p:nvSpPr>
          <p:spPr>
            <a:xfrm>
              <a:off x="2959608" y="3325342"/>
              <a:ext cx="259800" cy="2598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9" name="Google Shape;829;p40"/>
            <p:cNvSpPr/>
            <p:nvPr/>
          </p:nvSpPr>
          <p:spPr>
            <a:xfrm>
              <a:off x="1996467" y="3160776"/>
              <a:ext cx="2192020" cy="588645"/>
            </a:xfrm>
            <a:custGeom>
              <a:avLst/>
              <a:gdLst/>
              <a:ahLst/>
              <a:cxnLst/>
              <a:rect l="l" t="t" r="r" b="b"/>
              <a:pathLst>
                <a:path w="2192020" h="588645" extrusionOk="0">
                  <a:moveTo>
                    <a:pt x="1735935" y="0"/>
                  </a:moveTo>
                  <a:lnTo>
                    <a:pt x="353" y="229235"/>
                  </a:lnTo>
                  <a:lnTo>
                    <a:pt x="0" y="242105"/>
                  </a:lnTo>
                  <a:lnTo>
                    <a:pt x="607" y="265429"/>
                  </a:lnTo>
                  <a:lnTo>
                    <a:pt x="520037" y="588263"/>
                  </a:lnTo>
                  <a:lnTo>
                    <a:pt x="2191484" y="337820"/>
                  </a:lnTo>
                  <a:lnTo>
                    <a:pt x="2191103" y="308990"/>
                  </a:lnTo>
                  <a:lnTo>
                    <a:pt x="1735935" y="0"/>
                  </a:lnTo>
                  <a:close/>
                </a:path>
              </a:pathLst>
            </a:custGeom>
            <a:solidFill>
              <a:srgbClr val="3B5C2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0" name="Google Shape;830;p40"/>
            <p:cNvSpPr/>
            <p:nvPr/>
          </p:nvSpPr>
          <p:spPr>
            <a:xfrm>
              <a:off x="1993392" y="3130296"/>
              <a:ext cx="2194560" cy="582295"/>
            </a:xfrm>
            <a:custGeom>
              <a:avLst/>
              <a:gdLst/>
              <a:ahLst/>
              <a:cxnLst/>
              <a:rect l="l" t="t" r="r" b="b"/>
              <a:pathLst>
                <a:path w="2194560" h="582295" extrusionOk="0">
                  <a:moveTo>
                    <a:pt x="1711197" y="0"/>
                  </a:moveTo>
                  <a:lnTo>
                    <a:pt x="0" y="260095"/>
                  </a:lnTo>
                  <a:lnTo>
                    <a:pt x="517651" y="582167"/>
                  </a:lnTo>
                  <a:lnTo>
                    <a:pt x="2194560" y="340613"/>
                  </a:lnTo>
                  <a:lnTo>
                    <a:pt x="1711197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1" name="Google Shape;831;p40"/>
            <p:cNvSpPr/>
            <p:nvPr/>
          </p:nvSpPr>
          <p:spPr>
            <a:xfrm>
              <a:off x="2167128" y="3163824"/>
              <a:ext cx="1856739" cy="527685"/>
            </a:xfrm>
            <a:custGeom>
              <a:avLst/>
              <a:gdLst/>
              <a:ahLst/>
              <a:cxnLst/>
              <a:rect l="l" t="t" r="r" b="b"/>
              <a:pathLst>
                <a:path w="1856739" h="527685" extrusionOk="0">
                  <a:moveTo>
                    <a:pt x="1309370" y="0"/>
                  </a:moveTo>
                  <a:lnTo>
                    <a:pt x="103759" y="184403"/>
                  </a:lnTo>
                  <a:lnTo>
                    <a:pt x="111024" y="212404"/>
                  </a:lnTo>
                  <a:lnTo>
                    <a:pt x="113723" y="243880"/>
                  </a:lnTo>
                  <a:lnTo>
                    <a:pt x="102414" y="276392"/>
                  </a:lnTo>
                  <a:lnTo>
                    <a:pt x="67654" y="307502"/>
                  </a:lnTo>
                  <a:lnTo>
                    <a:pt x="0" y="334772"/>
                  </a:lnTo>
                  <a:lnTo>
                    <a:pt x="220218" y="471169"/>
                  </a:lnTo>
                  <a:lnTo>
                    <a:pt x="280507" y="450166"/>
                  </a:lnTo>
                  <a:lnTo>
                    <a:pt x="334475" y="441577"/>
                  </a:lnTo>
                  <a:lnTo>
                    <a:pt x="381830" y="443757"/>
                  </a:lnTo>
                  <a:lnTo>
                    <a:pt x="422286" y="455065"/>
                  </a:lnTo>
                  <a:lnTo>
                    <a:pt x="455553" y="473854"/>
                  </a:lnTo>
                  <a:lnTo>
                    <a:pt x="481341" y="498482"/>
                  </a:lnTo>
                  <a:lnTo>
                    <a:pt x="499364" y="527303"/>
                  </a:lnTo>
                  <a:lnTo>
                    <a:pt x="1732534" y="348488"/>
                  </a:lnTo>
                  <a:lnTo>
                    <a:pt x="1724269" y="314396"/>
                  </a:lnTo>
                  <a:lnTo>
                    <a:pt x="1729057" y="277804"/>
                  </a:lnTo>
                  <a:lnTo>
                    <a:pt x="1750346" y="242371"/>
                  </a:lnTo>
                  <a:lnTo>
                    <a:pt x="1791587" y="211754"/>
                  </a:lnTo>
                  <a:lnTo>
                    <a:pt x="1856232" y="189611"/>
                  </a:lnTo>
                  <a:lnTo>
                    <a:pt x="1648841" y="42290"/>
                  </a:lnTo>
                  <a:lnTo>
                    <a:pt x="1601298" y="53717"/>
                  </a:lnTo>
                  <a:lnTo>
                    <a:pt x="1552071" y="59354"/>
                  </a:lnTo>
                  <a:lnTo>
                    <a:pt x="1501980" y="59182"/>
                  </a:lnTo>
                  <a:lnTo>
                    <a:pt x="1451845" y="53181"/>
                  </a:lnTo>
                  <a:lnTo>
                    <a:pt x="1402485" y="41330"/>
                  </a:lnTo>
                  <a:lnTo>
                    <a:pt x="1354720" y="23609"/>
                  </a:lnTo>
                  <a:lnTo>
                    <a:pt x="1309370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2" name="Google Shape;832;p40"/>
            <p:cNvSpPr/>
            <p:nvPr/>
          </p:nvSpPr>
          <p:spPr>
            <a:xfrm>
              <a:off x="2712720" y="3291840"/>
              <a:ext cx="756285" cy="259079"/>
            </a:xfrm>
            <a:custGeom>
              <a:avLst/>
              <a:gdLst/>
              <a:ahLst/>
              <a:cxnLst/>
              <a:rect l="l" t="t" r="r" b="b"/>
              <a:pathLst>
                <a:path w="756285" h="259079" extrusionOk="0">
                  <a:moveTo>
                    <a:pt x="377952" y="0"/>
                  </a:moveTo>
                  <a:lnTo>
                    <a:pt x="310001" y="2088"/>
                  </a:lnTo>
                  <a:lnTo>
                    <a:pt x="246051" y="8109"/>
                  </a:lnTo>
                  <a:lnTo>
                    <a:pt x="187169" y="17695"/>
                  </a:lnTo>
                  <a:lnTo>
                    <a:pt x="134421" y="30479"/>
                  </a:lnTo>
                  <a:lnTo>
                    <a:pt x="88872" y="46096"/>
                  </a:lnTo>
                  <a:lnTo>
                    <a:pt x="51590" y="64177"/>
                  </a:lnTo>
                  <a:lnTo>
                    <a:pt x="6087" y="106266"/>
                  </a:lnTo>
                  <a:lnTo>
                    <a:pt x="0" y="129539"/>
                  </a:lnTo>
                  <a:lnTo>
                    <a:pt x="6087" y="152813"/>
                  </a:lnTo>
                  <a:lnTo>
                    <a:pt x="51590" y="194902"/>
                  </a:lnTo>
                  <a:lnTo>
                    <a:pt x="88872" y="212983"/>
                  </a:lnTo>
                  <a:lnTo>
                    <a:pt x="134421" y="228600"/>
                  </a:lnTo>
                  <a:lnTo>
                    <a:pt x="187169" y="241384"/>
                  </a:lnTo>
                  <a:lnTo>
                    <a:pt x="246051" y="250970"/>
                  </a:lnTo>
                  <a:lnTo>
                    <a:pt x="310001" y="256991"/>
                  </a:lnTo>
                  <a:lnTo>
                    <a:pt x="377952" y="259080"/>
                  </a:lnTo>
                  <a:lnTo>
                    <a:pt x="445902" y="256991"/>
                  </a:lnTo>
                  <a:lnTo>
                    <a:pt x="509852" y="250970"/>
                  </a:lnTo>
                  <a:lnTo>
                    <a:pt x="568734" y="241384"/>
                  </a:lnTo>
                  <a:lnTo>
                    <a:pt x="621482" y="228600"/>
                  </a:lnTo>
                  <a:lnTo>
                    <a:pt x="667031" y="212983"/>
                  </a:lnTo>
                  <a:lnTo>
                    <a:pt x="704313" y="194902"/>
                  </a:lnTo>
                  <a:lnTo>
                    <a:pt x="749816" y="152813"/>
                  </a:lnTo>
                  <a:lnTo>
                    <a:pt x="755904" y="129539"/>
                  </a:lnTo>
                  <a:lnTo>
                    <a:pt x="749816" y="106266"/>
                  </a:lnTo>
                  <a:lnTo>
                    <a:pt x="704313" y="64177"/>
                  </a:lnTo>
                  <a:lnTo>
                    <a:pt x="667031" y="46096"/>
                  </a:lnTo>
                  <a:lnTo>
                    <a:pt x="621482" y="30479"/>
                  </a:lnTo>
                  <a:lnTo>
                    <a:pt x="568734" y="17695"/>
                  </a:lnTo>
                  <a:lnTo>
                    <a:pt x="509852" y="8109"/>
                  </a:lnTo>
                  <a:lnTo>
                    <a:pt x="445902" y="2088"/>
                  </a:lnTo>
                  <a:lnTo>
                    <a:pt x="377952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3" name="Google Shape;833;p40"/>
            <p:cNvSpPr/>
            <p:nvPr/>
          </p:nvSpPr>
          <p:spPr>
            <a:xfrm>
              <a:off x="2959608" y="3276574"/>
              <a:ext cx="259800" cy="2598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4" name="Google Shape;834;p40"/>
            <p:cNvSpPr/>
            <p:nvPr/>
          </p:nvSpPr>
          <p:spPr>
            <a:xfrm>
              <a:off x="1996467" y="3112008"/>
              <a:ext cx="2192020" cy="591820"/>
            </a:xfrm>
            <a:custGeom>
              <a:avLst/>
              <a:gdLst/>
              <a:ahLst/>
              <a:cxnLst/>
              <a:rect l="l" t="t" r="r" b="b"/>
              <a:pathLst>
                <a:path w="2192020" h="591820" extrusionOk="0">
                  <a:moveTo>
                    <a:pt x="1735935" y="0"/>
                  </a:moveTo>
                  <a:lnTo>
                    <a:pt x="353" y="230504"/>
                  </a:lnTo>
                  <a:lnTo>
                    <a:pt x="0" y="243449"/>
                  </a:lnTo>
                  <a:lnTo>
                    <a:pt x="607" y="266826"/>
                  </a:lnTo>
                  <a:lnTo>
                    <a:pt x="520037" y="591311"/>
                  </a:lnTo>
                  <a:lnTo>
                    <a:pt x="2191484" y="339597"/>
                  </a:lnTo>
                  <a:lnTo>
                    <a:pt x="2191103" y="310514"/>
                  </a:lnTo>
                  <a:lnTo>
                    <a:pt x="1735935" y="0"/>
                  </a:lnTo>
                  <a:close/>
                </a:path>
              </a:pathLst>
            </a:custGeom>
            <a:solidFill>
              <a:srgbClr val="3B5C2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5" name="Google Shape;835;p40"/>
            <p:cNvSpPr/>
            <p:nvPr/>
          </p:nvSpPr>
          <p:spPr>
            <a:xfrm>
              <a:off x="1993392" y="3081528"/>
              <a:ext cx="2194560" cy="582295"/>
            </a:xfrm>
            <a:custGeom>
              <a:avLst/>
              <a:gdLst/>
              <a:ahLst/>
              <a:cxnLst/>
              <a:rect l="l" t="t" r="r" b="b"/>
              <a:pathLst>
                <a:path w="2194560" h="582295" extrusionOk="0">
                  <a:moveTo>
                    <a:pt x="1711197" y="0"/>
                  </a:moveTo>
                  <a:lnTo>
                    <a:pt x="0" y="260096"/>
                  </a:lnTo>
                  <a:lnTo>
                    <a:pt x="517651" y="582168"/>
                  </a:lnTo>
                  <a:lnTo>
                    <a:pt x="2194560" y="340613"/>
                  </a:lnTo>
                  <a:lnTo>
                    <a:pt x="1711197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6" name="Google Shape;836;p40"/>
            <p:cNvSpPr/>
            <p:nvPr/>
          </p:nvSpPr>
          <p:spPr>
            <a:xfrm>
              <a:off x="2167128" y="3115056"/>
              <a:ext cx="1856739" cy="527685"/>
            </a:xfrm>
            <a:custGeom>
              <a:avLst/>
              <a:gdLst/>
              <a:ahLst/>
              <a:cxnLst/>
              <a:rect l="l" t="t" r="r" b="b"/>
              <a:pathLst>
                <a:path w="1856739" h="527685" extrusionOk="0">
                  <a:moveTo>
                    <a:pt x="1309370" y="0"/>
                  </a:moveTo>
                  <a:lnTo>
                    <a:pt x="103759" y="184404"/>
                  </a:lnTo>
                  <a:lnTo>
                    <a:pt x="111024" y="212404"/>
                  </a:lnTo>
                  <a:lnTo>
                    <a:pt x="113723" y="243880"/>
                  </a:lnTo>
                  <a:lnTo>
                    <a:pt x="102414" y="276392"/>
                  </a:lnTo>
                  <a:lnTo>
                    <a:pt x="67654" y="307502"/>
                  </a:lnTo>
                  <a:lnTo>
                    <a:pt x="0" y="334772"/>
                  </a:lnTo>
                  <a:lnTo>
                    <a:pt x="220218" y="471170"/>
                  </a:lnTo>
                  <a:lnTo>
                    <a:pt x="280507" y="450166"/>
                  </a:lnTo>
                  <a:lnTo>
                    <a:pt x="334475" y="441577"/>
                  </a:lnTo>
                  <a:lnTo>
                    <a:pt x="381830" y="443757"/>
                  </a:lnTo>
                  <a:lnTo>
                    <a:pt x="422286" y="455065"/>
                  </a:lnTo>
                  <a:lnTo>
                    <a:pt x="455553" y="473854"/>
                  </a:lnTo>
                  <a:lnTo>
                    <a:pt x="481341" y="498482"/>
                  </a:lnTo>
                  <a:lnTo>
                    <a:pt x="499364" y="527304"/>
                  </a:lnTo>
                  <a:lnTo>
                    <a:pt x="1732534" y="348488"/>
                  </a:lnTo>
                  <a:lnTo>
                    <a:pt x="1724269" y="314396"/>
                  </a:lnTo>
                  <a:lnTo>
                    <a:pt x="1729057" y="277804"/>
                  </a:lnTo>
                  <a:lnTo>
                    <a:pt x="1750346" y="242371"/>
                  </a:lnTo>
                  <a:lnTo>
                    <a:pt x="1791587" y="211754"/>
                  </a:lnTo>
                  <a:lnTo>
                    <a:pt x="1856232" y="189611"/>
                  </a:lnTo>
                  <a:lnTo>
                    <a:pt x="1648841" y="42291"/>
                  </a:lnTo>
                  <a:lnTo>
                    <a:pt x="1601298" y="53717"/>
                  </a:lnTo>
                  <a:lnTo>
                    <a:pt x="1552071" y="59354"/>
                  </a:lnTo>
                  <a:lnTo>
                    <a:pt x="1501980" y="59182"/>
                  </a:lnTo>
                  <a:lnTo>
                    <a:pt x="1451845" y="53181"/>
                  </a:lnTo>
                  <a:lnTo>
                    <a:pt x="1402485" y="41330"/>
                  </a:lnTo>
                  <a:lnTo>
                    <a:pt x="1354720" y="23609"/>
                  </a:lnTo>
                  <a:lnTo>
                    <a:pt x="1309370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7" name="Google Shape;837;p40"/>
            <p:cNvSpPr/>
            <p:nvPr/>
          </p:nvSpPr>
          <p:spPr>
            <a:xfrm>
              <a:off x="2712720" y="3243072"/>
              <a:ext cx="756285" cy="259079"/>
            </a:xfrm>
            <a:custGeom>
              <a:avLst/>
              <a:gdLst/>
              <a:ahLst/>
              <a:cxnLst/>
              <a:rect l="l" t="t" r="r" b="b"/>
              <a:pathLst>
                <a:path w="756285" h="259079" extrusionOk="0">
                  <a:moveTo>
                    <a:pt x="377952" y="0"/>
                  </a:moveTo>
                  <a:lnTo>
                    <a:pt x="310001" y="2088"/>
                  </a:lnTo>
                  <a:lnTo>
                    <a:pt x="246051" y="8109"/>
                  </a:lnTo>
                  <a:lnTo>
                    <a:pt x="187169" y="17695"/>
                  </a:lnTo>
                  <a:lnTo>
                    <a:pt x="134421" y="30479"/>
                  </a:lnTo>
                  <a:lnTo>
                    <a:pt x="88872" y="46096"/>
                  </a:lnTo>
                  <a:lnTo>
                    <a:pt x="51590" y="64177"/>
                  </a:lnTo>
                  <a:lnTo>
                    <a:pt x="6087" y="106266"/>
                  </a:lnTo>
                  <a:lnTo>
                    <a:pt x="0" y="129539"/>
                  </a:lnTo>
                  <a:lnTo>
                    <a:pt x="6087" y="152813"/>
                  </a:lnTo>
                  <a:lnTo>
                    <a:pt x="51590" y="194902"/>
                  </a:lnTo>
                  <a:lnTo>
                    <a:pt x="88872" y="212983"/>
                  </a:lnTo>
                  <a:lnTo>
                    <a:pt x="134421" y="228600"/>
                  </a:lnTo>
                  <a:lnTo>
                    <a:pt x="187169" y="241384"/>
                  </a:lnTo>
                  <a:lnTo>
                    <a:pt x="246051" y="250970"/>
                  </a:lnTo>
                  <a:lnTo>
                    <a:pt x="310001" y="256991"/>
                  </a:lnTo>
                  <a:lnTo>
                    <a:pt x="377952" y="259079"/>
                  </a:lnTo>
                  <a:lnTo>
                    <a:pt x="445902" y="256991"/>
                  </a:lnTo>
                  <a:lnTo>
                    <a:pt x="509852" y="250970"/>
                  </a:lnTo>
                  <a:lnTo>
                    <a:pt x="568734" y="241384"/>
                  </a:lnTo>
                  <a:lnTo>
                    <a:pt x="621482" y="228600"/>
                  </a:lnTo>
                  <a:lnTo>
                    <a:pt x="667031" y="212983"/>
                  </a:lnTo>
                  <a:lnTo>
                    <a:pt x="704313" y="194902"/>
                  </a:lnTo>
                  <a:lnTo>
                    <a:pt x="749816" y="152813"/>
                  </a:lnTo>
                  <a:lnTo>
                    <a:pt x="755904" y="129539"/>
                  </a:lnTo>
                  <a:lnTo>
                    <a:pt x="749816" y="106266"/>
                  </a:lnTo>
                  <a:lnTo>
                    <a:pt x="704313" y="64177"/>
                  </a:lnTo>
                  <a:lnTo>
                    <a:pt x="667031" y="46096"/>
                  </a:lnTo>
                  <a:lnTo>
                    <a:pt x="621482" y="30479"/>
                  </a:lnTo>
                  <a:lnTo>
                    <a:pt x="568734" y="17695"/>
                  </a:lnTo>
                  <a:lnTo>
                    <a:pt x="509852" y="8109"/>
                  </a:lnTo>
                  <a:lnTo>
                    <a:pt x="445902" y="2088"/>
                  </a:lnTo>
                  <a:lnTo>
                    <a:pt x="377952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8" name="Google Shape;838;p40"/>
            <p:cNvSpPr/>
            <p:nvPr/>
          </p:nvSpPr>
          <p:spPr>
            <a:xfrm>
              <a:off x="2959608" y="3227806"/>
              <a:ext cx="259800" cy="2598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9" name="Google Shape;839;p40"/>
            <p:cNvSpPr/>
            <p:nvPr/>
          </p:nvSpPr>
          <p:spPr>
            <a:xfrm>
              <a:off x="1996467" y="3066288"/>
              <a:ext cx="2192020" cy="588645"/>
            </a:xfrm>
            <a:custGeom>
              <a:avLst/>
              <a:gdLst/>
              <a:ahLst/>
              <a:cxnLst/>
              <a:rect l="l" t="t" r="r" b="b"/>
              <a:pathLst>
                <a:path w="2192020" h="588645" extrusionOk="0">
                  <a:moveTo>
                    <a:pt x="1735935" y="0"/>
                  </a:moveTo>
                  <a:lnTo>
                    <a:pt x="353" y="229235"/>
                  </a:lnTo>
                  <a:lnTo>
                    <a:pt x="0" y="242105"/>
                  </a:lnTo>
                  <a:lnTo>
                    <a:pt x="607" y="265429"/>
                  </a:lnTo>
                  <a:lnTo>
                    <a:pt x="520037" y="588263"/>
                  </a:lnTo>
                  <a:lnTo>
                    <a:pt x="2191484" y="337820"/>
                  </a:lnTo>
                  <a:lnTo>
                    <a:pt x="2191103" y="308990"/>
                  </a:lnTo>
                  <a:lnTo>
                    <a:pt x="1735935" y="0"/>
                  </a:lnTo>
                  <a:close/>
                </a:path>
              </a:pathLst>
            </a:custGeom>
            <a:solidFill>
              <a:srgbClr val="3B5C2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0" name="Google Shape;840;p40"/>
            <p:cNvSpPr/>
            <p:nvPr/>
          </p:nvSpPr>
          <p:spPr>
            <a:xfrm>
              <a:off x="1993392" y="3032760"/>
              <a:ext cx="2194560" cy="585470"/>
            </a:xfrm>
            <a:custGeom>
              <a:avLst/>
              <a:gdLst/>
              <a:ahLst/>
              <a:cxnLst/>
              <a:rect l="l" t="t" r="r" b="b"/>
              <a:pathLst>
                <a:path w="2194560" h="585470" extrusionOk="0">
                  <a:moveTo>
                    <a:pt x="1711197" y="0"/>
                  </a:moveTo>
                  <a:lnTo>
                    <a:pt x="0" y="261492"/>
                  </a:lnTo>
                  <a:lnTo>
                    <a:pt x="517651" y="585215"/>
                  </a:lnTo>
                  <a:lnTo>
                    <a:pt x="2194560" y="342391"/>
                  </a:lnTo>
                  <a:lnTo>
                    <a:pt x="1711197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1" name="Google Shape;841;p40"/>
            <p:cNvSpPr/>
            <p:nvPr/>
          </p:nvSpPr>
          <p:spPr>
            <a:xfrm>
              <a:off x="2167128" y="3069336"/>
              <a:ext cx="1856739" cy="527685"/>
            </a:xfrm>
            <a:custGeom>
              <a:avLst/>
              <a:gdLst/>
              <a:ahLst/>
              <a:cxnLst/>
              <a:rect l="l" t="t" r="r" b="b"/>
              <a:pathLst>
                <a:path w="1856739" h="527685" extrusionOk="0">
                  <a:moveTo>
                    <a:pt x="1309370" y="0"/>
                  </a:moveTo>
                  <a:lnTo>
                    <a:pt x="103759" y="184403"/>
                  </a:lnTo>
                  <a:lnTo>
                    <a:pt x="111024" y="212404"/>
                  </a:lnTo>
                  <a:lnTo>
                    <a:pt x="113723" y="243880"/>
                  </a:lnTo>
                  <a:lnTo>
                    <a:pt x="102414" y="276392"/>
                  </a:lnTo>
                  <a:lnTo>
                    <a:pt x="67654" y="307502"/>
                  </a:lnTo>
                  <a:lnTo>
                    <a:pt x="0" y="334772"/>
                  </a:lnTo>
                  <a:lnTo>
                    <a:pt x="220218" y="471169"/>
                  </a:lnTo>
                  <a:lnTo>
                    <a:pt x="280507" y="450166"/>
                  </a:lnTo>
                  <a:lnTo>
                    <a:pt x="334475" y="441577"/>
                  </a:lnTo>
                  <a:lnTo>
                    <a:pt x="381830" y="443757"/>
                  </a:lnTo>
                  <a:lnTo>
                    <a:pt x="422286" y="455065"/>
                  </a:lnTo>
                  <a:lnTo>
                    <a:pt x="455553" y="473854"/>
                  </a:lnTo>
                  <a:lnTo>
                    <a:pt x="481341" y="498482"/>
                  </a:lnTo>
                  <a:lnTo>
                    <a:pt x="499364" y="527303"/>
                  </a:lnTo>
                  <a:lnTo>
                    <a:pt x="1732534" y="348488"/>
                  </a:lnTo>
                  <a:lnTo>
                    <a:pt x="1724269" y="314396"/>
                  </a:lnTo>
                  <a:lnTo>
                    <a:pt x="1729057" y="277804"/>
                  </a:lnTo>
                  <a:lnTo>
                    <a:pt x="1750346" y="242371"/>
                  </a:lnTo>
                  <a:lnTo>
                    <a:pt x="1791587" y="211754"/>
                  </a:lnTo>
                  <a:lnTo>
                    <a:pt x="1856232" y="189611"/>
                  </a:lnTo>
                  <a:lnTo>
                    <a:pt x="1648841" y="42290"/>
                  </a:lnTo>
                  <a:lnTo>
                    <a:pt x="1601298" y="53717"/>
                  </a:lnTo>
                  <a:lnTo>
                    <a:pt x="1552071" y="59354"/>
                  </a:lnTo>
                  <a:lnTo>
                    <a:pt x="1501980" y="59182"/>
                  </a:lnTo>
                  <a:lnTo>
                    <a:pt x="1451845" y="53181"/>
                  </a:lnTo>
                  <a:lnTo>
                    <a:pt x="1402485" y="41330"/>
                  </a:lnTo>
                  <a:lnTo>
                    <a:pt x="1354720" y="23609"/>
                  </a:lnTo>
                  <a:lnTo>
                    <a:pt x="1309370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2" name="Google Shape;842;p40"/>
            <p:cNvSpPr/>
            <p:nvPr/>
          </p:nvSpPr>
          <p:spPr>
            <a:xfrm>
              <a:off x="2712720" y="3194304"/>
              <a:ext cx="756285" cy="262254"/>
            </a:xfrm>
            <a:custGeom>
              <a:avLst/>
              <a:gdLst/>
              <a:ahLst/>
              <a:cxnLst/>
              <a:rect l="l" t="t" r="r" b="b"/>
              <a:pathLst>
                <a:path w="756285" h="262254" extrusionOk="0">
                  <a:moveTo>
                    <a:pt x="377952" y="0"/>
                  </a:moveTo>
                  <a:lnTo>
                    <a:pt x="310001" y="2111"/>
                  </a:lnTo>
                  <a:lnTo>
                    <a:pt x="246051" y="8199"/>
                  </a:lnTo>
                  <a:lnTo>
                    <a:pt x="187169" y="17892"/>
                  </a:lnTo>
                  <a:lnTo>
                    <a:pt x="134421" y="30822"/>
                  </a:lnTo>
                  <a:lnTo>
                    <a:pt x="88872" y="46618"/>
                  </a:lnTo>
                  <a:lnTo>
                    <a:pt x="51590" y="64911"/>
                  </a:lnTo>
                  <a:lnTo>
                    <a:pt x="6087" y="107503"/>
                  </a:lnTo>
                  <a:lnTo>
                    <a:pt x="0" y="131063"/>
                  </a:lnTo>
                  <a:lnTo>
                    <a:pt x="6087" y="154624"/>
                  </a:lnTo>
                  <a:lnTo>
                    <a:pt x="51590" y="197216"/>
                  </a:lnTo>
                  <a:lnTo>
                    <a:pt x="88872" y="215509"/>
                  </a:lnTo>
                  <a:lnTo>
                    <a:pt x="134421" y="231305"/>
                  </a:lnTo>
                  <a:lnTo>
                    <a:pt x="187169" y="244235"/>
                  </a:lnTo>
                  <a:lnTo>
                    <a:pt x="246051" y="253928"/>
                  </a:lnTo>
                  <a:lnTo>
                    <a:pt x="310001" y="260016"/>
                  </a:lnTo>
                  <a:lnTo>
                    <a:pt x="377952" y="262128"/>
                  </a:lnTo>
                  <a:lnTo>
                    <a:pt x="445902" y="260016"/>
                  </a:lnTo>
                  <a:lnTo>
                    <a:pt x="509852" y="253928"/>
                  </a:lnTo>
                  <a:lnTo>
                    <a:pt x="568734" y="244235"/>
                  </a:lnTo>
                  <a:lnTo>
                    <a:pt x="621482" y="231305"/>
                  </a:lnTo>
                  <a:lnTo>
                    <a:pt x="667031" y="215509"/>
                  </a:lnTo>
                  <a:lnTo>
                    <a:pt x="704313" y="197216"/>
                  </a:lnTo>
                  <a:lnTo>
                    <a:pt x="749816" y="154624"/>
                  </a:lnTo>
                  <a:lnTo>
                    <a:pt x="755904" y="131063"/>
                  </a:lnTo>
                  <a:lnTo>
                    <a:pt x="749816" y="107503"/>
                  </a:lnTo>
                  <a:lnTo>
                    <a:pt x="704313" y="64911"/>
                  </a:lnTo>
                  <a:lnTo>
                    <a:pt x="667031" y="46618"/>
                  </a:lnTo>
                  <a:lnTo>
                    <a:pt x="621482" y="30822"/>
                  </a:lnTo>
                  <a:lnTo>
                    <a:pt x="568734" y="17892"/>
                  </a:lnTo>
                  <a:lnTo>
                    <a:pt x="509852" y="8199"/>
                  </a:lnTo>
                  <a:lnTo>
                    <a:pt x="445902" y="2111"/>
                  </a:lnTo>
                  <a:lnTo>
                    <a:pt x="377952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3" name="Google Shape;843;p40"/>
            <p:cNvSpPr/>
            <p:nvPr/>
          </p:nvSpPr>
          <p:spPr>
            <a:xfrm>
              <a:off x="2959608" y="3182086"/>
              <a:ext cx="259800" cy="2598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4" name="Google Shape;844;p40"/>
            <p:cNvSpPr/>
            <p:nvPr/>
          </p:nvSpPr>
          <p:spPr>
            <a:xfrm>
              <a:off x="1996467" y="3017520"/>
              <a:ext cx="2192020" cy="591820"/>
            </a:xfrm>
            <a:custGeom>
              <a:avLst/>
              <a:gdLst/>
              <a:ahLst/>
              <a:cxnLst/>
              <a:rect l="l" t="t" r="r" b="b"/>
              <a:pathLst>
                <a:path w="2192020" h="591820" extrusionOk="0">
                  <a:moveTo>
                    <a:pt x="1735935" y="0"/>
                  </a:moveTo>
                  <a:lnTo>
                    <a:pt x="353" y="230504"/>
                  </a:lnTo>
                  <a:lnTo>
                    <a:pt x="0" y="243449"/>
                  </a:lnTo>
                  <a:lnTo>
                    <a:pt x="607" y="266826"/>
                  </a:lnTo>
                  <a:lnTo>
                    <a:pt x="520037" y="591311"/>
                  </a:lnTo>
                  <a:lnTo>
                    <a:pt x="2191484" y="339597"/>
                  </a:lnTo>
                  <a:lnTo>
                    <a:pt x="2191103" y="310514"/>
                  </a:lnTo>
                  <a:lnTo>
                    <a:pt x="1735935" y="0"/>
                  </a:lnTo>
                  <a:close/>
                </a:path>
              </a:pathLst>
            </a:custGeom>
            <a:solidFill>
              <a:srgbClr val="3B5C2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5" name="Google Shape;845;p40"/>
            <p:cNvSpPr/>
            <p:nvPr/>
          </p:nvSpPr>
          <p:spPr>
            <a:xfrm>
              <a:off x="1993392" y="2987040"/>
              <a:ext cx="2194560" cy="582295"/>
            </a:xfrm>
            <a:custGeom>
              <a:avLst/>
              <a:gdLst/>
              <a:ahLst/>
              <a:cxnLst/>
              <a:rect l="l" t="t" r="r" b="b"/>
              <a:pathLst>
                <a:path w="2194560" h="582295" extrusionOk="0">
                  <a:moveTo>
                    <a:pt x="1711197" y="0"/>
                  </a:moveTo>
                  <a:lnTo>
                    <a:pt x="0" y="260096"/>
                  </a:lnTo>
                  <a:lnTo>
                    <a:pt x="517651" y="582168"/>
                  </a:lnTo>
                  <a:lnTo>
                    <a:pt x="2194560" y="340613"/>
                  </a:lnTo>
                  <a:lnTo>
                    <a:pt x="1711197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6" name="Google Shape;846;p40"/>
            <p:cNvSpPr/>
            <p:nvPr/>
          </p:nvSpPr>
          <p:spPr>
            <a:xfrm>
              <a:off x="2167128" y="3023616"/>
              <a:ext cx="1856739" cy="527685"/>
            </a:xfrm>
            <a:custGeom>
              <a:avLst/>
              <a:gdLst/>
              <a:ahLst/>
              <a:cxnLst/>
              <a:rect l="l" t="t" r="r" b="b"/>
              <a:pathLst>
                <a:path w="1856739" h="527685" extrusionOk="0">
                  <a:moveTo>
                    <a:pt x="1309370" y="0"/>
                  </a:moveTo>
                  <a:lnTo>
                    <a:pt x="103759" y="184404"/>
                  </a:lnTo>
                  <a:lnTo>
                    <a:pt x="111024" y="212404"/>
                  </a:lnTo>
                  <a:lnTo>
                    <a:pt x="113723" y="243880"/>
                  </a:lnTo>
                  <a:lnTo>
                    <a:pt x="102414" y="276392"/>
                  </a:lnTo>
                  <a:lnTo>
                    <a:pt x="67654" y="307502"/>
                  </a:lnTo>
                  <a:lnTo>
                    <a:pt x="0" y="334772"/>
                  </a:lnTo>
                  <a:lnTo>
                    <a:pt x="220218" y="471170"/>
                  </a:lnTo>
                  <a:lnTo>
                    <a:pt x="280507" y="450166"/>
                  </a:lnTo>
                  <a:lnTo>
                    <a:pt x="334475" y="441577"/>
                  </a:lnTo>
                  <a:lnTo>
                    <a:pt x="381830" y="443757"/>
                  </a:lnTo>
                  <a:lnTo>
                    <a:pt x="422286" y="455065"/>
                  </a:lnTo>
                  <a:lnTo>
                    <a:pt x="455553" y="473854"/>
                  </a:lnTo>
                  <a:lnTo>
                    <a:pt x="481341" y="498482"/>
                  </a:lnTo>
                  <a:lnTo>
                    <a:pt x="499364" y="527304"/>
                  </a:lnTo>
                  <a:lnTo>
                    <a:pt x="1732534" y="348488"/>
                  </a:lnTo>
                  <a:lnTo>
                    <a:pt x="1724269" y="314396"/>
                  </a:lnTo>
                  <a:lnTo>
                    <a:pt x="1729057" y="277804"/>
                  </a:lnTo>
                  <a:lnTo>
                    <a:pt x="1750346" y="242371"/>
                  </a:lnTo>
                  <a:lnTo>
                    <a:pt x="1791587" y="211754"/>
                  </a:lnTo>
                  <a:lnTo>
                    <a:pt x="1856232" y="189611"/>
                  </a:lnTo>
                  <a:lnTo>
                    <a:pt x="1648841" y="42291"/>
                  </a:lnTo>
                  <a:lnTo>
                    <a:pt x="1601298" y="53717"/>
                  </a:lnTo>
                  <a:lnTo>
                    <a:pt x="1552071" y="59354"/>
                  </a:lnTo>
                  <a:lnTo>
                    <a:pt x="1501980" y="59182"/>
                  </a:lnTo>
                  <a:lnTo>
                    <a:pt x="1451845" y="53181"/>
                  </a:lnTo>
                  <a:lnTo>
                    <a:pt x="1402485" y="41330"/>
                  </a:lnTo>
                  <a:lnTo>
                    <a:pt x="1354720" y="23609"/>
                  </a:lnTo>
                  <a:lnTo>
                    <a:pt x="1309370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7" name="Google Shape;847;p40"/>
            <p:cNvSpPr/>
            <p:nvPr/>
          </p:nvSpPr>
          <p:spPr>
            <a:xfrm>
              <a:off x="2712720" y="3148584"/>
              <a:ext cx="756285" cy="259079"/>
            </a:xfrm>
            <a:custGeom>
              <a:avLst/>
              <a:gdLst/>
              <a:ahLst/>
              <a:cxnLst/>
              <a:rect l="l" t="t" r="r" b="b"/>
              <a:pathLst>
                <a:path w="756285" h="259079" extrusionOk="0">
                  <a:moveTo>
                    <a:pt x="377952" y="0"/>
                  </a:moveTo>
                  <a:lnTo>
                    <a:pt x="310001" y="2088"/>
                  </a:lnTo>
                  <a:lnTo>
                    <a:pt x="246051" y="8109"/>
                  </a:lnTo>
                  <a:lnTo>
                    <a:pt x="187169" y="17695"/>
                  </a:lnTo>
                  <a:lnTo>
                    <a:pt x="134421" y="30479"/>
                  </a:lnTo>
                  <a:lnTo>
                    <a:pt x="88872" y="46096"/>
                  </a:lnTo>
                  <a:lnTo>
                    <a:pt x="51590" y="64177"/>
                  </a:lnTo>
                  <a:lnTo>
                    <a:pt x="6087" y="106266"/>
                  </a:lnTo>
                  <a:lnTo>
                    <a:pt x="0" y="129539"/>
                  </a:lnTo>
                  <a:lnTo>
                    <a:pt x="6087" y="152813"/>
                  </a:lnTo>
                  <a:lnTo>
                    <a:pt x="51590" y="194902"/>
                  </a:lnTo>
                  <a:lnTo>
                    <a:pt x="88872" y="212983"/>
                  </a:lnTo>
                  <a:lnTo>
                    <a:pt x="134421" y="228600"/>
                  </a:lnTo>
                  <a:lnTo>
                    <a:pt x="187169" y="241384"/>
                  </a:lnTo>
                  <a:lnTo>
                    <a:pt x="246051" y="250970"/>
                  </a:lnTo>
                  <a:lnTo>
                    <a:pt x="310001" y="256991"/>
                  </a:lnTo>
                  <a:lnTo>
                    <a:pt x="377952" y="259079"/>
                  </a:lnTo>
                  <a:lnTo>
                    <a:pt x="445902" y="256991"/>
                  </a:lnTo>
                  <a:lnTo>
                    <a:pt x="509852" y="250970"/>
                  </a:lnTo>
                  <a:lnTo>
                    <a:pt x="568734" y="241384"/>
                  </a:lnTo>
                  <a:lnTo>
                    <a:pt x="621482" y="228600"/>
                  </a:lnTo>
                  <a:lnTo>
                    <a:pt x="667031" y="212983"/>
                  </a:lnTo>
                  <a:lnTo>
                    <a:pt x="704313" y="194902"/>
                  </a:lnTo>
                  <a:lnTo>
                    <a:pt x="749816" y="152813"/>
                  </a:lnTo>
                  <a:lnTo>
                    <a:pt x="755904" y="129539"/>
                  </a:lnTo>
                  <a:lnTo>
                    <a:pt x="749816" y="106266"/>
                  </a:lnTo>
                  <a:lnTo>
                    <a:pt x="704313" y="64177"/>
                  </a:lnTo>
                  <a:lnTo>
                    <a:pt x="667031" y="46096"/>
                  </a:lnTo>
                  <a:lnTo>
                    <a:pt x="621482" y="30479"/>
                  </a:lnTo>
                  <a:lnTo>
                    <a:pt x="568734" y="17695"/>
                  </a:lnTo>
                  <a:lnTo>
                    <a:pt x="509852" y="8109"/>
                  </a:lnTo>
                  <a:lnTo>
                    <a:pt x="445902" y="2088"/>
                  </a:lnTo>
                  <a:lnTo>
                    <a:pt x="377952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8" name="Google Shape;848;p40"/>
            <p:cNvSpPr/>
            <p:nvPr/>
          </p:nvSpPr>
          <p:spPr>
            <a:xfrm>
              <a:off x="2959608" y="3133318"/>
              <a:ext cx="259800" cy="2598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9" name="Google Shape;849;p40"/>
            <p:cNvSpPr/>
            <p:nvPr/>
          </p:nvSpPr>
          <p:spPr>
            <a:xfrm>
              <a:off x="1996467" y="2968752"/>
              <a:ext cx="2192020" cy="591820"/>
            </a:xfrm>
            <a:custGeom>
              <a:avLst/>
              <a:gdLst/>
              <a:ahLst/>
              <a:cxnLst/>
              <a:rect l="l" t="t" r="r" b="b"/>
              <a:pathLst>
                <a:path w="2192020" h="591820" extrusionOk="0">
                  <a:moveTo>
                    <a:pt x="1735935" y="0"/>
                  </a:moveTo>
                  <a:lnTo>
                    <a:pt x="353" y="230505"/>
                  </a:lnTo>
                  <a:lnTo>
                    <a:pt x="0" y="243449"/>
                  </a:lnTo>
                  <a:lnTo>
                    <a:pt x="607" y="266826"/>
                  </a:lnTo>
                  <a:lnTo>
                    <a:pt x="520037" y="591312"/>
                  </a:lnTo>
                  <a:lnTo>
                    <a:pt x="2191484" y="339598"/>
                  </a:lnTo>
                  <a:lnTo>
                    <a:pt x="2191103" y="310514"/>
                  </a:lnTo>
                  <a:lnTo>
                    <a:pt x="1735935" y="0"/>
                  </a:lnTo>
                  <a:close/>
                </a:path>
              </a:pathLst>
            </a:custGeom>
            <a:solidFill>
              <a:srgbClr val="3B5C2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0" name="Google Shape;850;p40"/>
            <p:cNvSpPr/>
            <p:nvPr/>
          </p:nvSpPr>
          <p:spPr>
            <a:xfrm>
              <a:off x="1993392" y="2938272"/>
              <a:ext cx="2194560" cy="582295"/>
            </a:xfrm>
            <a:custGeom>
              <a:avLst/>
              <a:gdLst/>
              <a:ahLst/>
              <a:cxnLst/>
              <a:rect l="l" t="t" r="r" b="b"/>
              <a:pathLst>
                <a:path w="2194560" h="582295" extrusionOk="0">
                  <a:moveTo>
                    <a:pt x="1711197" y="0"/>
                  </a:moveTo>
                  <a:lnTo>
                    <a:pt x="0" y="260095"/>
                  </a:lnTo>
                  <a:lnTo>
                    <a:pt x="517651" y="582167"/>
                  </a:lnTo>
                  <a:lnTo>
                    <a:pt x="2194560" y="340613"/>
                  </a:lnTo>
                  <a:lnTo>
                    <a:pt x="1711197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1" name="Google Shape;851;p40"/>
            <p:cNvSpPr/>
            <p:nvPr/>
          </p:nvSpPr>
          <p:spPr>
            <a:xfrm>
              <a:off x="2167128" y="2971800"/>
              <a:ext cx="1856739" cy="527685"/>
            </a:xfrm>
            <a:custGeom>
              <a:avLst/>
              <a:gdLst/>
              <a:ahLst/>
              <a:cxnLst/>
              <a:rect l="l" t="t" r="r" b="b"/>
              <a:pathLst>
                <a:path w="1856739" h="527685" extrusionOk="0">
                  <a:moveTo>
                    <a:pt x="1309370" y="0"/>
                  </a:moveTo>
                  <a:lnTo>
                    <a:pt x="103759" y="184403"/>
                  </a:lnTo>
                  <a:lnTo>
                    <a:pt x="111024" y="212404"/>
                  </a:lnTo>
                  <a:lnTo>
                    <a:pt x="113723" y="243880"/>
                  </a:lnTo>
                  <a:lnTo>
                    <a:pt x="102414" y="276392"/>
                  </a:lnTo>
                  <a:lnTo>
                    <a:pt x="67654" y="307502"/>
                  </a:lnTo>
                  <a:lnTo>
                    <a:pt x="0" y="334772"/>
                  </a:lnTo>
                  <a:lnTo>
                    <a:pt x="220218" y="471170"/>
                  </a:lnTo>
                  <a:lnTo>
                    <a:pt x="280507" y="450166"/>
                  </a:lnTo>
                  <a:lnTo>
                    <a:pt x="334475" y="441577"/>
                  </a:lnTo>
                  <a:lnTo>
                    <a:pt x="381830" y="443757"/>
                  </a:lnTo>
                  <a:lnTo>
                    <a:pt x="422286" y="455065"/>
                  </a:lnTo>
                  <a:lnTo>
                    <a:pt x="455553" y="473854"/>
                  </a:lnTo>
                  <a:lnTo>
                    <a:pt x="481341" y="498482"/>
                  </a:lnTo>
                  <a:lnTo>
                    <a:pt x="499364" y="527303"/>
                  </a:lnTo>
                  <a:lnTo>
                    <a:pt x="1732534" y="348488"/>
                  </a:lnTo>
                  <a:lnTo>
                    <a:pt x="1724269" y="314396"/>
                  </a:lnTo>
                  <a:lnTo>
                    <a:pt x="1729057" y="277804"/>
                  </a:lnTo>
                  <a:lnTo>
                    <a:pt x="1750346" y="242371"/>
                  </a:lnTo>
                  <a:lnTo>
                    <a:pt x="1791587" y="211754"/>
                  </a:lnTo>
                  <a:lnTo>
                    <a:pt x="1856232" y="189611"/>
                  </a:lnTo>
                  <a:lnTo>
                    <a:pt x="1648841" y="42290"/>
                  </a:lnTo>
                  <a:lnTo>
                    <a:pt x="1601298" y="53717"/>
                  </a:lnTo>
                  <a:lnTo>
                    <a:pt x="1552071" y="59354"/>
                  </a:lnTo>
                  <a:lnTo>
                    <a:pt x="1501980" y="59182"/>
                  </a:lnTo>
                  <a:lnTo>
                    <a:pt x="1451845" y="53181"/>
                  </a:lnTo>
                  <a:lnTo>
                    <a:pt x="1402485" y="41330"/>
                  </a:lnTo>
                  <a:lnTo>
                    <a:pt x="1354720" y="23609"/>
                  </a:lnTo>
                  <a:lnTo>
                    <a:pt x="1309370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2" name="Google Shape;852;p40"/>
            <p:cNvSpPr/>
            <p:nvPr/>
          </p:nvSpPr>
          <p:spPr>
            <a:xfrm>
              <a:off x="2712720" y="3099816"/>
              <a:ext cx="756285" cy="259079"/>
            </a:xfrm>
            <a:custGeom>
              <a:avLst/>
              <a:gdLst/>
              <a:ahLst/>
              <a:cxnLst/>
              <a:rect l="l" t="t" r="r" b="b"/>
              <a:pathLst>
                <a:path w="756285" h="259079" extrusionOk="0">
                  <a:moveTo>
                    <a:pt x="377952" y="0"/>
                  </a:moveTo>
                  <a:lnTo>
                    <a:pt x="310001" y="2088"/>
                  </a:lnTo>
                  <a:lnTo>
                    <a:pt x="246051" y="8109"/>
                  </a:lnTo>
                  <a:lnTo>
                    <a:pt x="187169" y="17695"/>
                  </a:lnTo>
                  <a:lnTo>
                    <a:pt x="134421" y="30479"/>
                  </a:lnTo>
                  <a:lnTo>
                    <a:pt x="88872" y="46096"/>
                  </a:lnTo>
                  <a:lnTo>
                    <a:pt x="51590" y="64177"/>
                  </a:lnTo>
                  <a:lnTo>
                    <a:pt x="6087" y="106266"/>
                  </a:lnTo>
                  <a:lnTo>
                    <a:pt x="0" y="129539"/>
                  </a:lnTo>
                  <a:lnTo>
                    <a:pt x="6087" y="152813"/>
                  </a:lnTo>
                  <a:lnTo>
                    <a:pt x="51590" y="194902"/>
                  </a:lnTo>
                  <a:lnTo>
                    <a:pt x="88872" y="212983"/>
                  </a:lnTo>
                  <a:lnTo>
                    <a:pt x="134421" y="228600"/>
                  </a:lnTo>
                  <a:lnTo>
                    <a:pt x="187169" y="241384"/>
                  </a:lnTo>
                  <a:lnTo>
                    <a:pt x="246051" y="250970"/>
                  </a:lnTo>
                  <a:lnTo>
                    <a:pt x="310001" y="256991"/>
                  </a:lnTo>
                  <a:lnTo>
                    <a:pt x="377952" y="259080"/>
                  </a:lnTo>
                  <a:lnTo>
                    <a:pt x="445902" y="256991"/>
                  </a:lnTo>
                  <a:lnTo>
                    <a:pt x="509852" y="250970"/>
                  </a:lnTo>
                  <a:lnTo>
                    <a:pt x="568734" y="241384"/>
                  </a:lnTo>
                  <a:lnTo>
                    <a:pt x="621482" y="228600"/>
                  </a:lnTo>
                  <a:lnTo>
                    <a:pt x="667031" y="212983"/>
                  </a:lnTo>
                  <a:lnTo>
                    <a:pt x="704313" y="194902"/>
                  </a:lnTo>
                  <a:lnTo>
                    <a:pt x="749816" y="152813"/>
                  </a:lnTo>
                  <a:lnTo>
                    <a:pt x="755904" y="129539"/>
                  </a:lnTo>
                  <a:lnTo>
                    <a:pt x="749816" y="106266"/>
                  </a:lnTo>
                  <a:lnTo>
                    <a:pt x="704313" y="64177"/>
                  </a:lnTo>
                  <a:lnTo>
                    <a:pt x="667031" y="46096"/>
                  </a:lnTo>
                  <a:lnTo>
                    <a:pt x="621482" y="30479"/>
                  </a:lnTo>
                  <a:lnTo>
                    <a:pt x="568734" y="17695"/>
                  </a:lnTo>
                  <a:lnTo>
                    <a:pt x="509852" y="8109"/>
                  </a:lnTo>
                  <a:lnTo>
                    <a:pt x="445902" y="2088"/>
                  </a:lnTo>
                  <a:lnTo>
                    <a:pt x="377952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3" name="Google Shape;853;p40"/>
            <p:cNvSpPr/>
            <p:nvPr/>
          </p:nvSpPr>
          <p:spPr>
            <a:xfrm>
              <a:off x="2959608" y="3084550"/>
              <a:ext cx="259800" cy="2598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4" name="Google Shape;854;p40"/>
            <p:cNvSpPr/>
            <p:nvPr/>
          </p:nvSpPr>
          <p:spPr>
            <a:xfrm>
              <a:off x="1996467" y="2923032"/>
              <a:ext cx="2192020" cy="588645"/>
            </a:xfrm>
            <a:custGeom>
              <a:avLst/>
              <a:gdLst/>
              <a:ahLst/>
              <a:cxnLst/>
              <a:rect l="l" t="t" r="r" b="b"/>
              <a:pathLst>
                <a:path w="2192020" h="588645" extrusionOk="0">
                  <a:moveTo>
                    <a:pt x="1735935" y="0"/>
                  </a:moveTo>
                  <a:lnTo>
                    <a:pt x="353" y="229234"/>
                  </a:lnTo>
                  <a:lnTo>
                    <a:pt x="0" y="242105"/>
                  </a:lnTo>
                  <a:lnTo>
                    <a:pt x="607" y="265429"/>
                  </a:lnTo>
                  <a:lnTo>
                    <a:pt x="520037" y="588263"/>
                  </a:lnTo>
                  <a:lnTo>
                    <a:pt x="2191484" y="337819"/>
                  </a:lnTo>
                  <a:lnTo>
                    <a:pt x="2191103" y="308990"/>
                  </a:lnTo>
                  <a:lnTo>
                    <a:pt x="1735935" y="0"/>
                  </a:lnTo>
                  <a:close/>
                </a:path>
              </a:pathLst>
            </a:custGeom>
            <a:solidFill>
              <a:srgbClr val="3B5C2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5" name="Google Shape;855;p40"/>
            <p:cNvSpPr/>
            <p:nvPr/>
          </p:nvSpPr>
          <p:spPr>
            <a:xfrm>
              <a:off x="1993392" y="2889504"/>
              <a:ext cx="2194560" cy="585470"/>
            </a:xfrm>
            <a:custGeom>
              <a:avLst/>
              <a:gdLst/>
              <a:ahLst/>
              <a:cxnLst/>
              <a:rect l="l" t="t" r="r" b="b"/>
              <a:pathLst>
                <a:path w="2194560" h="585470" extrusionOk="0">
                  <a:moveTo>
                    <a:pt x="1711197" y="0"/>
                  </a:moveTo>
                  <a:lnTo>
                    <a:pt x="0" y="261493"/>
                  </a:lnTo>
                  <a:lnTo>
                    <a:pt x="517651" y="585216"/>
                  </a:lnTo>
                  <a:lnTo>
                    <a:pt x="2194560" y="342392"/>
                  </a:lnTo>
                  <a:lnTo>
                    <a:pt x="1711197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6" name="Google Shape;856;p40"/>
            <p:cNvSpPr/>
            <p:nvPr/>
          </p:nvSpPr>
          <p:spPr>
            <a:xfrm>
              <a:off x="2167128" y="2926080"/>
              <a:ext cx="1856739" cy="527685"/>
            </a:xfrm>
            <a:custGeom>
              <a:avLst/>
              <a:gdLst/>
              <a:ahLst/>
              <a:cxnLst/>
              <a:rect l="l" t="t" r="r" b="b"/>
              <a:pathLst>
                <a:path w="1856739" h="527685" extrusionOk="0">
                  <a:moveTo>
                    <a:pt x="1309370" y="0"/>
                  </a:moveTo>
                  <a:lnTo>
                    <a:pt x="103759" y="184404"/>
                  </a:lnTo>
                  <a:lnTo>
                    <a:pt x="111024" y="212404"/>
                  </a:lnTo>
                  <a:lnTo>
                    <a:pt x="113723" y="243880"/>
                  </a:lnTo>
                  <a:lnTo>
                    <a:pt x="102414" y="276392"/>
                  </a:lnTo>
                  <a:lnTo>
                    <a:pt x="67654" y="307502"/>
                  </a:lnTo>
                  <a:lnTo>
                    <a:pt x="0" y="334772"/>
                  </a:lnTo>
                  <a:lnTo>
                    <a:pt x="220218" y="471170"/>
                  </a:lnTo>
                  <a:lnTo>
                    <a:pt x="280507" y="450166"/>
                  </a:lnTo>
                  <a:lnTo>
                    <a:pt x="334475" y="441577"/>
                  </a:lnTo>
                  <a:lnTo>
                    <a:pt x="381830" y="443757"/>
                  </a:lnTo>
                  <a:lnTo>
                    <a:pt x="422286" y="455065"/>
                  </a:lnTo>
                  <a:lnTo>
                    <a:pt x="455553" y="473854"/>
                  </a:lnTo>
                  <a:lnTo>
                    <a:pt x="481341" y="498482"/>
                  </a:lnTo>
                  <a:lnTo>
                    <a:pt x="499364" y="527304"/>
                  </a:lnTo>
                  <a:lnTo>
                    <a:pt x="1732534" y="348488"/>
                  </a:lnTo>
                  <a:lnTo>
                    <a:pt x="1724269" y="314396"/>
                  </a:lnTo>
                  <a:lnTo>
                    <a:pt x="1729057" y="277804"/>
                  </a:lnTo>
                  <a:lnTo>
                    <a:pt x="1750346" y="242371"/>
                  </a:lnTo>
                  <a:lnTo>
                    <a:pt x="1791587" y="211754"/>
                  </a:lnTo>
                  <a:lnTo>
                    <a:pt x="1856232" y="189611"/>
                  </a:lnTo>
                  <a:lnTo>
                    <a:pt x="1648841" y="42291"/>
                  </a:lnTo>
                  <a:lnTo>
                    <a:pt x="1601298" y="53717"/>
                  </a:lnTo>
                  <a:lnTo>
                    <a:pt x="1552071" y="59354"/>
                  </a:lnTo>
                  <a:lnTo>
                    <a:pt x="1501980" y="59182"/>
                  </a:lnTo>
                  <a:lnTo>
                    <a:pt x="1451845" y="53181"/>
                  </a:lnTo>
                  <a:lnTo>
                    <a:pt x="1402485" y="41330"/>
                  </a:lnTo>
                  <a:lnTo>
                    <a:pt x="1354720" y="23609"/>
                  </a:lnTo>
                  <a:lnTo>
                    <a:pt x="1309370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7" name="Google Shape;857;p40"/>
            <p:cNvSpPr/>
            <p:nvPr/>
          </p:nvSpPr>
          <p:spPr>
            <a:xfrm>
              <a:off x="2712720" y="3051048"/>
              <a:ext cx="756285" cy="262254"/>
            </a:xfrm>
            <a:custGeom>
              <a:avLst/>
              <a:gdLst/>
              <a:ahLst/>
              <a:cxnLst/>
              <a:rect l="l" t="t" r="r" b="b"/>
              <a:pathLst>
                <a:path w="756285" h="262254" extrusionOk="0">
                  <a:moveTo>
                    <a:pt x="377952" y="0"/>
                  </a:moveTo>
                  <a:lnTo>
                    <a:pt x="310001" y="2111"/>
                  </a:lnTo>
                  <a:lnTo>
                    <a:pt x="246051" y="8199"/>
                  </a:lnTo>
                  <a:lnTo>
                    <a:pt x="187169" y="17892"/>
                  </a:lnTo>
                  <a:lnTo>
                    <a:pt x="134421" y="30822"/>
                  </a:lnTo>
                  <a:lnTo>
                    <a:pt x="88872" y="46618"/>
                  </a:lnTo>
                  <a:lnTo>
                    <a:pt x="51590" y="64911"/>
                  </a:lnTo>
                  <a:lnTo>
                    <a:pt x="6087" y="107503"/>
                  </a:lnTo>
                  <a:lnTo>
                    <a:pt x="0" y="131063"/>
                  </a:lnTo>
                  <a:lnTo>
                    <a:pt x="6087" y="154624"/>
                  </a:lnTo>
                  <a:lnTo>
                    <a:pt x="51590" y="197216"/>
                  </a:lnTo>
                  <a:lnTo>
                    <a:pt x="88872" y="215509"/>
                  </a:lnTo>
                  <a:lnTo>
                    <a:pt x="134421" y="231305"/>
                  </a:lnTo>
                  <a:lnTo>
                    <a:pt x="187169" y="244235"/>
                  </a:lnTo>
                  <a:lnTo>
                    <a:pt x="246051" y="253928"/>
                  </a:lnTo>
                  <a:lnTo>
                    <a:pt x="310001" y="260016"/>
                  </a:lnTo>
                  <a:lnTo>
                    <a:pt x="377952" y="262127"/>
                  </a:lnTo>
                  <a:lnTo>
                    <a:pt x="445902" y="260016"/>
                  </a:lnTo>
                  <a:lnTo>
                    <a:pt x="509852" y="253928"/>
                  </a:lnTo>
                  <a:lnTo>
                    <a:pt x="568734" y="244235"/>
                  </a:lnTo>
                  <a:lnTo>
                    <a:pt x="621482" y="231305"/>
                  </a:lnTo>
                  <a:lnTo>
                    <a:pt x="667031" y="215509"/>
                  </a:lnTo>
                  <a:lnTo>
                    <a:pt x="704313" y="197216"/>
                  </a:lnTo>
                  <a:lnTo>
                    <a:pt x="749816" y="154624"/>
                  </a:lnTo>
                  <a:lnTo>
                    <a:pt x="755904" y="131063"/>
                  </a:lnTo>
                  <a:lnTo>
                    <a:pt x="749816" y="107503"/>
                  </a:lnTo>
                  <a:lnTo>
                    <a:pt x="704313" y="64911"/>
                  </a:lnTo>
                  <a:lnTo>
                    <a:pt x="667031" y="46618"/>
                  </a:lnTo>
                  <a:lnTo>
                    <a:pt x="621482" y="30822"/>
                  </a:lnTo>
                  <a:lnTo>
                    <a:pt x="568734" y="17892"/>
                  </a:lnTo>
                  <a:lnTo>
                    <a:pt x="509852" y="8199"/>
                  </a:lnTo>
                  <a:lnTo>
                    <a:pt x="445902" y="2111"/>
                  </a:lnTo>
                  <a:lnTo>
                    <a:pt x="377952" y="0"/>
                  </a:lnTo>
                  <a:close/>
                </a:path>
              </a:pathLst>
            </a:custGeom>
            <a:solidFill>
              <a:srgbClr val="538235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8" name="Google Shape;858;p40"/>
            <p:cNvSpPr/>
            <p:nvPr/>
          </p:nvSpPr>
          <p:spPr>
            <a:xfrm>
              <a:off x="2959608" y="3038830"/>
              <a:ext cx="259800" cy="2598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9" name="Google Shape;859;p40"/>
            <p:cNvSpPr/>
            <p:nvPr/>
          </p:nvSpPr>
          <p:spPr>
            <a:xfrm>
              <a:off x="2654808" y="2983991"/>
              <a:ext cx="899795" cy="1149350"/>
            </a:xfrm>
            <a:custGeom>
              <a:avLst/>
              <a:gdLst/>
              <a:ahLst/>
              <a:cxnLst/>
              <a:rect l="l" t="t" r="r" b="b"/>
              <a:pathLst>
                <a:path w="899795" h="1149350" extrusionOk="0">
                  <a:moveTo>
                    <a:pt x="899172" y="488188"/>
                  </a:moveTo>
                  <a:lnTo>
                    <a:pt x="898652" y="335368"/>
                  </a:lnTo>
                  <a:lnTo>
                    <a:pt x="899160" y="335280"/>
                  </a:lnTo>
                  <a:lnTo>
                    <a:pt x="398780" y="0"/>
                  </a:lnTo>
                  <a:lnTo>
                    <a:pt x="0" y="63627"/>
                  </a:lnTo>
                  <a:lnTo>
                    <a:pt x="487172" y="399288"/>
                  </a:lnTo>
                  <a:lnTo>
                    <a:pt x="487680" y="399211"/>
                  </a:lnTo>
                  <a:lnTo>
                    <a:pt x="488340" y="599376"/>
                  </a:lnTo>
                  <a:lnTo>
                    <a:pt x="488073" y="997889"/>
                  </a:lnTo>
                  <a:lnTo>
                    <a:pt x="488696" y="1149096"/>
                  </a:lnTo>
                  <a:lnTo>
                    <a:pt x="898779" y="1086993"/>
                  </a:lnTo>
                  <a:lnTo>
                    <a:pt x="898245" y="934097"/>
                  </a:lnTo>
                  <a:lnTo>
                    <a:pt x="899172" y="488188"/>
                  </a:lnTo>
                  <a:close/>
                </a:path>
              </a:pathLst>
            </a:custGeom>
            <a:solidFill>
              <a:srgbClr val="F1F1F1">
                <a:alpha val="62350"/>
              </a:srgbClr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60" name="Google Shape;860;p40"/>
          <p:cNvSpPr txBox="1"/>
          <p:nvPr/>
        </p:nvSpPr>
        <p:spPr>
          <a:xfrm>
            <a:off x="3081274" y="2800357"/>
            <a:ext cx="2005075" cy="502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0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" sz="1600" b="1" dirty="0">
                <a:solidFill>
                  <a:srgbClr val="585858"/>
                </a:solidFill>
              </a:rPr>
              <a:t>Crores INR</a:t>
            </a:r>
            <a:r>
              <a:rPr lang="en" sz="1600" b="1" i="0" u="none" strike="noStrike" cap="none" dirty="0">
                <a:solidFill>
                  <a:srgbClr val="7E7E7E"/>
                </a:solidFill>
              </a:rPr>
              <a:t> within  year 2025</a:t>
            </a:r>
            <a:endParaRPr sz="1600" b="1" i="0" u="none" strike="noStrike" cap="none" dirty="0">
              <a:solidFill>
                <a:srgbClr val="000000"/>
              </a:solidFill>
            </a:endParaRPr>
          </a:p>
        </p:txBody>
      </p:sp>
      <p:sp>
        <p:nvSpPr>
          <p:cNvPr id="861" name="Google Shape;861;p40"/>
          <p:cNvSpPr txBox="1"/>
          <p:nvPr/>
        </p:nvSpPr>
        <p:spPr>
          <a:xfrm>
            <a:off x="1790772" y="1524650"/>
            <a:ext cx="3652766" cy="195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5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IN" sz="1200" b="1" i="0" u="none" strike="noStrike" cap="none" dirty="0">
                <a:solidFill>
                  <a:schemeClr val="lt1"/>
                </a:solidFill>
              </a:rPr>
              <a:t>We Shall target </a:t>
            </a:r>
            <a:endParaRPr sz="1200" b="1" i="0" u="none" strike="noStrike" cap="none" dirty="0">
              <a:solidFill>
                <a:schemeClr val="lt1"/>
              </a:solidFill>
            </a:endParaRPr>
          </a:p>
        </p:txBody>
      </p:sp>
      <p:sp>
        <p:nvSpPr>
          <p:cNvPr id="862" name="Google Shape;862;p40"/>
          <p:cNvSpPr txBox="1"/>
          <p:nvPr/>
        </p:nvSpPr>
        <p:spPr>
          <a:xfrm>
            <a:off x="3813334" y="1826571"/>
            <a:ext cx="1088700" cy="33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40"/>
          <p:cNvSpPr txBox="1"/>
          <p:nvPr/>
        </p:nvSpPr>
        <p:spPr>
          <a:xfrm>
            <a:off x="3562540" y="3421723"/>
            <a:ext cx="1134900" cy="1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5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0" name="Google Shape;870;p40"/>
          <p:cNvSpPr txBox="1">
            <a:spLocks noGrp="1"/>
          </p:cNvSpPr>
          <p:nvPr>
            <p:ph type="title"/>
          </p:nvPr>
        </p:nvSpPr>
        <p:spPr>
          <a:xfrm>
            <a:off x="519950" y="305450"/>
            <a:ext cx="5257200" cy="89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5" rIns="0" bIns="0" anchor="t" anchorCtr="0">
            <a:spAutoFit/>
          </a:bodyPr>
          <a:lstStyle/>
          <a:p>
            <a:pPr marL="127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3600" dirty="0">
                <a:solidFill>
                  <a:srgbClr val="404040"/>
                </a:solidFill>
                <a:latin typeface="Poppins"/>
                <a:ea typeface="Poppins"/>
                <a:cs typeface="Poppins"/>
                <a:sym typeface="Poppins"/>
              </a:rPr>
              <a:t>HOW MUCH</a:t>
            </a:r>
            <a:endParaRPr sz="3600" dirty="0">
              <a:solidFill>
                <a:srgbClr val="40404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127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3600" dirty="0">
                <a:solidFill>
                  <a:srgbClr val="404040"/>
                </a:solidFill>
                <a:latin typeface="Poppins"/>
                <a:ea typeface="Poppins"/>
                <a:cs typeface="Poppins"/>
                <a:sym typeface="Poppins"/>
              </a:rPr>
              <a:t>FUNDING</a:t>
            </a:r>
            <a:r>
              <a:rPr lang="en" sz="3600" dirty="0">
                <a:solidFill>
                  <a:srgbClr val="538235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" sz="3600" b="0" dirty="0">
                <a:solidFill>
                  <a:srgbClr val="538235"/>
                </a:solidFill>
                <a:latin typeface="Poppins Light"/>
                <a:ea typeface="Poppins Light"/>
                <a:cs typeface="Poppins Light"/>
                <a:sym typeface="Poppins Light"/>
              </a:rPr>
              <a:t>WE NEED</a:t>
            </a:r>
            <a:endParaRPr sz="3600" b="0" dirty="0">
              <a:solidFill>
                <a:srgbClr val="538235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871" name="Google Shape;871;p40"/>
          <p:cNvSpPr txBox="1"/>
          <p:nvPr/>
        </p:nvSpPr>
        <p:spPr>
          <a:xfrm>
            <a:off x="2975574" y="2170500"/>
            <a:ext cx="908399" cy="830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 b="1" dirty="0">
                <a:solidFill>
                  <a:srgbClr val="D57646"/>
                </a:solidFill>
                <a:latin typeface="Poppins"/>
                <a:ea typeface="Poppins"/>
                <a:cs typeface="Poppins"/>
                <a:sym typeface="Poppins"/>
              </a:rPr>
              <a:t>50</a:t>
            </a:r>
            <a:endParaRPr sz="4200" b="1" dirty="0">
              <a:solidFill>
                <a:srgbClr val="D5764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74" name="Google Shape;874;p40"/>
          <p:cNvSpPr txBox="1"/>
          <p:nvPr/>
        </p:nvSpPr>
        <p:spPr>
          <a:xfrm>
            <a:off x="6362772" y="610250"/>
            <a:ext cx="1336500" cy="3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5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1" i="0" u="none" strike="noStrike" cap="none">
                <a:solidFill>
                  <a:schemeClr val="lt1"/>
                </a:solidFill>
              </a:rPr>
              <a:t>How </a:t>
            </a:r>
            <a:r>
              <a:rPr lang="en" sz="1200" b="1">
                <a:solidFill>
                  <a:schemeClr val="lt1"/>
                </a:solidFill>
              </a:rPr>
              <a:t>will we Spend the Money</a:t>
            </a:r>
            <a:endParaRPr sz="1200" b="1" i="0" u="none" strike="noStrike" cap="none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5" name="Google Shape;385;p29"/>
          <p:cNvGrpSpPr/>
          <p:nvPr/>
        </p:nvGrpSpPr>
        <p:grpSpPr>
          <a:xfrm>
            <a:off x="2759686" y="1285975"/>
            <a:ext cx="1757278" cy="3591237"/>
            <a:chOff x="4053459" y="1733811"/>
            <a:chExt cx="2002789" cy="3819644"/>
          </a:xfrm>
        </p:grpSpPr>
        <p:sp>
          <p:nvSpPr>
            <p:cNvPr id="386" name="Google Shape;386;p29"/>
            <p:cNvSpPr/>
            <p:nvPr/>
          </p:nvSpPr>
          <p:spPr>
            <a:xfrm>
              <a:off x="4053459" y="1733811"/>
              <a:ext cx="2002789" cy="3819644"/>
            </a:xfrm>
            <a:custGeom>
              <a:avLst/>
              <a:gdLst/>
              <a:ahLst/>
              <a:cxnLst/>
              <a:rect l="l" t="t" r="r" b="b"/>
              <a:pathLst>
                <a:path w="2002789" h="3886200" extrusionOk="0">
                  <a:moveTo>
                    <a:pt x="2002536" y="0"/>
                  </a:moveTo>
                  <a:lnTo>
                    <a:pt x="0" y="0"/>
                  </a:lnTo>
                  <a:lnTo>
                    <a:pt x="0" y="3886200"/>
                  </a:lnTo>
                  <a:lnTo>
                    <a:pt x="2002536" y="3886200"/>
                  </a:lnTo>
                  <a:lnTo>
                    <a:pt x="2002536" y="0"/>
                  </a:lnTo>
                  <a:close/>
                </a:path>
              </a:pathLst>
            </a:custGeom>
            <a:solidFill>
              <a:srgbClr val="BC6B3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29"/>
            <p:cNvSpPr/>
            <p:nvPr/>
          </p:nvSpPr>
          <p:spPr>
            <a:xfrm>
              <a:off x="4267200" y="1856231"/>
              <a:ext cx="1561200" cy="155520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29"/>
            <p:cNvSpPr/>
            <p:nvPr/>
          </p:nvSpPr>
          <p:spPr>
            <a:xfrm>
              <a:off x="4322064" y="1947671"/>
              <a:ext cx="1454150" cy="1450975"/>
            </a:xfrm>
            <a:custGeom>
              <a:avLst/>
              <a:gdLst/>
              <a:ahLst/>
              <a:cxnLst/>
              <a:rect l="l" t="t" r="r" b="b"/>
              <a:pathLst>
                <a:path w="1454150" h="1450975" extrusionOk="0">
                  <a:moveTo>
                    <a:pt x="1453896" y="0"/>
                  </a:moveTo>
                  <a:lnTo>
                    <a:pt x="0" y="0"/>
                  </a:lnTo>
                  <a:lnTo>
                    <a:pt x="0" y="1450848"/>
                  </a:lnTo>
                  <a:lnTo>
                    <a:pt x="1453896" y="1450848"/>
                  </a:lnTo>
                  <a:lnTo>
                    <a:pt x="145389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29"/>
            <p:cNvSpPr/>
            <p:nvPr/>
          </p:nvSpPr>
          <p:spPr>
            <a:xfrm>
              <a:off x="4407408" y="2029967"/>
              <a:ext cx="1283335" cy="1286510"/>
            </a:xfrm>
            <a:custGeom>
              <a:avLst/>
              <a:gdLst/>
              <a:ahLst/>
              <a:cxnLst/>
              <a:rect l="l" t="t" r="r" b="b"/>
              <a:pathLst>
                <a:path w="1283335" h="1286510" extrusionOk="0">
                  <a:moveTo>
                    <a:pt x="1283208" y="0"/>
                  </a:moveTo>
                  <a:lnTo>
                    <a:pt x="0" y="0"/>
                  </a:lnTo>
                  <a:lnTo>
                    <a:pt x="0" y="1286255"/>
                  </a:lnTo>
                  <a:lnTo>
                    <a:pt x="1283208" y="1286255"/>
                  </a:lnTo>
                  <a:lnTo>
                    <a:pt x="1283208" y="0"/>
                  </a:lnTo>
                  <a:close/>
                </a:path>
              </a:pathLst>
            </a:custGeom>
            <a:solidFill>
              <a:srgbClr val="BC6B3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0" name="Google Shape;390;p29"/>
          <p:cNvSpPr txBox="1"/>
          <p:nvPr/>
        </p:nvSpPr>
        <p:spPr>
          <a:xfrm>
            <a:off x="3325103" y="1861422"/>
            <a:ext cx="794574" cy="502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0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600" dirty="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1</a:t>
            </a:r>
            <a:r>
              <a:rPr lang="en" sz="1600" i="0" u="none" strike="noStrike" cap="none" dirty="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% PER </a:t>
            </a:r>
            <a:r>
              <a:rPr lang="en" sz="1600" dirty="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DAY</a:t>
            </a:r>
            <a:endParaRPr sz="1600" i="0" u="none" strike="noStrike" cap="none" dirty="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grpSp>
        <p:nvGrpSpPr>
          <p:cNvPr id="392" name="Google Shape;392;p29"/>
          <p:cNvGrpSpPr/>
          <p:nvPr/>
        </p:nvGrpSpPr>
        <p:grpSpPr>
          <a:xfrm>
            <a:off x="4611121" y="1250257"/>
            <a:ext cx="1718594" cy="3591237"/>
            <a:chOff x="6141720" y="1667255"/>
            <a:chExt cx="2002790" cy="3886200"/>
          </a:xfrm>
        </p:grpSpPr>
        <p:sp>
          <p:nvSpPr>
            <p:cNvPr id="393" name="Google Shape;393;p29"/>
            <p:cNvSpPr/>
            <p:nvPr/>
          </p:nvSpPr>
          <p:spPr>
            <a:xfrm>
              <a:off x="6141720" y="1667255"/>
              <a:ext cx="2002790" cy="3886200"/>
            </a:xfrm>
            <a:custGeom>
              <a:avLst/>
              <a:gdLst/>
              <a:ahLst/>
              <a:cxnLst/>
              <a:rect l="l" t="t" r="r" b="b"/>
              <a:pathLst>
                <a:path w="2002790" h="3886200" extrusionOk="0">
                  <a:moveTo>
                    <a:pt x="2002535" y="0"/>
                  </a:moveTo>
                  <a:lnTo>
                    <a:pt x="0" y="0"/>
                  </a:lnTo>
                  <a:lnTo>
                    <a:pt x="0" y="3886200"/>
                  </a:lnTo>
                  <a:lnTo>
                    <a:pt x="2002535" y="3886200"/>
                  </a:lnTo>
                  <a:lnTo>
                    <a:pt x="2002535" y="0"/>
                  </a:lnTo>
                  <a:close/>
                </a:path>
              </a:pathLst>
            </a:custGeom>
            <a:solidFill>
              <a:srgbClr val="CA9F8A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29"/>
            <p:cNvSpPr/>
            <p:nvPr/>
          </p:nvSpPr>
          <p:spPr>
            <a:xfrm>
              <a:off x="6361176" y="1856231"/>
              <a:ext cx="1561200" cy="155520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29"/>
            <p:cNvSpPr/>
            <p:nvPr/>
          </p:nvSpPr>
          <p:spPr>
            <a:xfrm>
              <a:off x="6416040" y="1947671"/>
              <a:ext cx="1454150" cy="1450975"/>
            </a:xfrm>
            <a:custGeom>
              <a:avLst/>
              <a:gdLst/>
              <a:ahLst/>
              <a:cxnLst/>
              <a:rect l="l" t="t" r="r" b="b"/>
              <a:pathLst>
                <a:path w="1454150" h="1450975" extrusionOk="0">
                  <a:moveTo>
                    <a:pt x="1453895" y="0"/>
                  </a:moveTo>
                  <a:lnTo>
                    <a:pt x="0" y="0"/>
                  </a:lnTo>
                  <a:lnTo>
                    <a:pt x="0" y="1450848"/>
                  </a:lnTo>
                  <a:lnTo>
                    <a:pt x="1453895" y="1450848"/>
                  </a:lnTo>
                  <a:lnTo>
                    <a:pt x="14538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29"/>
            <p:cNvSpPr/>
            <p:nvPr/>
          </p:nvSpPr>
          <p:spPr>
            <a:xfrm>
              <a:off x="6501384" y="2029967"/>
              <a:ext cx="1283334" cy="1286510"/>
            </a:xfrm>
            <a:custGeom>
              <a:avLst/>
              <a:gdLst/>
              <a:ahLst/>
              <a:cxnLst/>
              <a:rect l="l" t="t" r="r" b="b"/>
              <a:pathLst>
                <a:path w="1283334" h="1286510" extrusionOk="0">
                  <a:moveTo>
                    <a:pt x="1283208" y="0"/>
                  </a:moveTo>
                  <a:lnTo>
                    <a:pt x="0" y="0"/>
                  </a:lnTo>
                  <a:lnTo>
                    <a:pt x="0" y="1286255"/>
                  </a:lnTo>
                  <a:lnTo>
                    <a:pt x="1283208" y="1286255"/>
                  </a:lnTo>
                  <a:lnTo>
                    <a:pt x="1283208" y="0"/>
                  </a:lnTo>
                  <a:close/>
                </a:path>
              </a:pathLst>
            </a:custGeom>
            <a:solidFill>
              <a:srgbClr val="CA9F8A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7" name="Google Shape;397;p29"/>
          <p:cNvSpPr txBox="1"/>
          <p:nvPr/>
        </p:nvSpPr>
        <p:spPr>
          <a:xfrm>
            <a:off x="4936892" y="1982657"/>
            <a:ext cx="1071600" cy="379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00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dirty="0">
                <a:solidFill>
                  <a:srgbClr val="F1F1F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5% WEEKLY PAYOUT</a:t>
            </a:r>
            <a:endParaRPr sz="1200" i="0" u="none" strike="noStrike" cap="none" dirty="0">
              <a:solidFill>
                <a:srgbClr val="000000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grpSp>
        <p:nvGrpSpPr>
          <p:cNvPr id="399" name="Google Shape;399;p29"/>
          <p:cNvGrpSpPr/>
          <p:nvPr/>
        </p:nvGrpSpPr>
        <p:grpSpPr>
          <a:xfrm>
            <a:off x="6410577" y="1250257"/>
            <a:ext cx="1718594" cy="3591237"/>
            <a:chOff x="8238743" y="1667255"/>
            <a:chExt cx="2002790" cy="3886200"/>
          </a:xfrm>
        </p:grpSpPr>
        <p:sp>
          <p:nvSpPr>
            <p:cNvPr id="400" name="Google Shape;400;p29"/>
            <p:cNvSpPr/>
            <p:nvPr/>
          </p:nvSpPr>
          <p:spPr>
            <a:xfrm>
              <a:off x="8238743" y="1667255"/>
              <a:ext cx="2002790" cy="3886200"/>
            </a:xfrm>
            <a:custGeom>
              <a:avLst/>
              <a:gdLst/>
              <a:ahLst/>
              <a:cxnLst/>
              <a:rect l="l" t="t" r="r" b="b"/>
              <a:pathLst>
                <a:path w="2002790" h="3886200" extrusionOk="0">
                  <a:moveTo>
                    <a:pt x="2002536" y="0"/>
                  </a:moveTo>
                  <a:lnTo>
                    <a:pt x="0" y="0"/>
                  </a:lnTo>
                  <a:lnTo>
                    <a:pt x="0" y="3886200"/>
                  </a:lnTo>
                  <a:lnTo>
                    <a:pt x="2002536" y="3886200"/>
                  </a:lnTo>
                  <a:lnTo>
                    <a:pt x="2002536" y="0"/>
                  </a:lnTo>
                  <a:close/>
                </a:path>
              </a:pathLst>
            </a:custGeom>
            <a:solidFill>
              <a:srgbClr val="B99A5A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29"/>
            <p:cNvSpPr/>
            <p:nvPr/>
          </p:nvSpPr>
          <p:spPr>
            <a:xfrm>
              <a:off x="8458199" y="1856231"/>
              <a:ext cx="1558200" cy="15552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29"/>
            <p:cNvSpPr/>
            <p:nvPr/>
          </p:nvSpPr>
          <p:spPr>
            <a:xfrm>
              <a:off x="8513063" y="1947671"/>
              <a:ext cx="1450975" cy="1450975"/>
            </a:xfrm>
            <a:custGeom>
              <a:avLst/>
              <a:gdLst/>
              <a:ahLst/>
              <a:cxnLst/>
              <a:rect l="l" t="t" r="r" b="b"/>
              <a:pathLst>
                <a:path w="1450975" h="1450975" extrusionOk="0">
                  <a:moveTo>
                    <a:pt x="1450848" y="0"/>
                  </a:moveTo>
                  <a:lnTo>
                    <a:pt x="0" y="0"/>
                  </a:lnTo>
                  <a:lnTo>
                    <a:pt x="0" y="1450848"/>
                  </a:lnTo>
                  <a:lnTo>
                    <a:pt x="1450848" y="1450848"/>
                  </a:lnTo>
                  <a:lnTo>
                    <a:pt x="14508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29"/>
            <p:cNvSpPr/>
            <p:nvPr/>
          </p:nvSpPr>
          <p:spPr>
            <a:xfrm>
              <a:off x="8595359" y="2029967"/>
              <a:ext cx="1286509" cy="1286510"/>
            </a:xfrm>
            <a:custGeom>
              <a:avLst/>
              <a:gdLst/>
              <a:ahLst/>
              <a:cxnLst/>
              <a:rect l="l" t="t" r="r" b="b"/>
              <a:pathLst>
                <a:path w="1286509" h="1286510" extrusionOk="0">
                  <a:moveTo>
                    <a:pt x="1286255" y="0"/>
                  </a:moveTo>
                  <a:lnTo>
                    <a:pt x="0" y="0"/>
                  </a:lnTo>
                  <a:lnTo>
                    <a:pt x="0" y="1286255"/>
                  </a:lnTo>
                  <a:lnTo>
                    <a:pt x="1286255" y="1286255"/>
                  </a:lnTo>
                  <a:lnTo>
                    <a:pt x="1286255" y="0"/>
                  </a:lnTo>
                  <a:close/>
                </a:path>
              </a:pathLst>
            </a:custGeom>
            <a:solidFill>
              <a:srgbClr val="B99A5A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4" name="Google Shape;404;p29"/>
          <p:cNvSpPr txBox="1"/>
          <p:nvPr/>
        </p:nvSpPr>
        <p:spPr>
          <a:xfrm>
            <a:off x="6683581" y="1940970"/>
            <a:ext cx="1172400" cy="748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00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dirty="0">
                <a:solidFill>
                  <a:srgbClr val="F1F1F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TOAL RETURN 150% INCLUDING CAPITAL</a:t>
            </a:r>
            <a:endParaRPr sz="1200" i="0" u="none" strike="noStrike" cap="none" dirty="0">
              <a:solidFill>
                <a:srgbClr val="000000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grpSp>
        <p:nvGrpSpPr>
          <p:cNvPr id="405" name="Google Shape;405;p29"/>
          <p:cNvGrpSpPr/>
          <p:nvPr/>
        </p:nvGrpSpPr>
        <p:grpSpPr>
          <a:xfrm>
            <a:off x="1014829" y="1250257"/>
            <a:ext cx="1718593" cy="3591237"/>
            <a:chOff x="1950720" y="1667255"/>
            <a:chExt cx="2002789" cy="3886200"/>
          </a:xfrm>
        </p:grpSpPr>
        <p:sp>
          <p:nvSpPr>
            <p:cNvPr id="406" name="Google Shape;406;p29"/>
            <p:cNvSpPr/>
            <p:nvPr/>
          </p:nvSpPr>
          <p:spPr>
            <a:xfrm>
              <a:off x="1950720" y="1667255"/>
              <a:ext cx="2002789" cy="3886200"/>
            </a:xfrm>
            <a:custGeom>
              <a:avLst/>
              <a:gdLst/>
              <a:ahLst/>
              <a:cxnLst/>
              <a:rect l="l" t="t" r="r" b="b"/>
              <a:pathLst>
                <a:path w="2002789" h="3886200" extrusionOk="0">
                  <a:moveTo>
                    <a:pt x="2002535" y="0"/>
                  </a:moveTo>
                  <a:lnTo>
                    <a:pt x="0" y="0"/>
                  </a:lnTo>
                  <a:lnTo>
                    <a:pt x="0" y="3886200"/>
                  </a:lnTo>
                  <a:lnTo>
                    <a:pt x="2002535" y="3886200"/>
                  </a:lnTo>
                  <a:lnTo>
                    <a:pt x="2002535" y="0"/>
                  </a:lnTo>
                  <a:close/>
                </a:path>
              </a:pathLst>
            </a:custGeom>
            <a:solidFill>
              <a:srgbClr val="794F37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29"/>
            <p:cNvSpPr/>
            <p:nvPr/>
          </p:nvSpPr>
          <p:spPr>
            <a:xfrm>
              <a:off x="2173224" y="1856231"/>
              <a:ext cx="1558200" cy="15552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29"/>
            <p:cNvSpPr/>
            <p:nvPr/>
          </p:nvSpPr>
          <p:spPr>
            <a:xfrm>
              <a:off x="2228088" y="1947671"/>
              <a:ext cx="1450975" cy="1450975"/>
            </a:xfrm>
            <a:custGeom>
              <a:avLst/>
              <a:gdLst/>
              <a:ahLst/>
              <a:cxnLst/>
              <a:rect l="l" t="t" r="r" b="b"/>
              <a:pathLst>
                <a:path w="1450975" h="1450975" extrusionOk="0">
                  <a:moveTo>
                    <a:pt x="1450848" y="0"/>
                  </a:moveTo>
                  <a:lnTo>
                    <a:pt x="0" y="0"/>
                  </a:lnTo>
                  <a:lnTo>
                    <a:pt x="0" y="1450848"/>
                  </a:lnTo>
                  <a:lnTo>
                    <a:pt x="1450848" y="1450848"/>
                  </a:lnTo>
                  <a:lnTo>
                    <a:pt x="14508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29"/>
            <p:cNvSpPr/>
            <p:nvPr/>
          </p:nvSpPr>
          <p:spPr>
            <a:xfrm>
              <a:off x="2310384" y="2029967"/>
              <a:ext cx="1286510" cy="1286510"/>
            </a:xfrm>
            <a:custGeom>
              <a:avLst/>
              <a:gdLst/>
              <a:ahLst/>
              <a:cxnLst/>
              <a:rect l="l" t="t" r="r" b="b"/>
              <a:pathLst>
                <a:path w="1286510" h="1286510" extrusionOk="0">
                  <a:moveTo>
                    <a:pt x="1286256" y="0"/>
                  </a:moveTo>
                  <a:lnTo>
                    <a:pt x="0" y="0"/>
                  </a:lnTo>
                  <a:lnTo>
                    <a:pt x="0" y="1286255"/>
                  </a:lnTo>
                  <a:lnTo>
                    <a:pt x="1286256" y="1286255"/>
                  </a:lnTo>
                  <a:lnTo>
                    <a:pt x="1286256" y="0"/>
                  </a:lnTo>
                  <a:close/>
                </a:path>
              </a:pathLst>
            </a:custGeom>
            <a:solidFill>
              <a:srgbClr val="794F37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0" name="Google Shape;410;p29"/>
          <p:cNvSpPr txBox="1"/>
          <p:nvPr/>
        </p:nvSpPr>
        <p:spPr>
          <a:xfrm>
            <a:off x="1446925" y="1922977"/>
            <a:ext cx="854400" cy="379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00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i="0" u="none" strike="noStrike" cap="none" dirty="0">
                <a:solidFill>
                  <a:srgbClr val="F1F1F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 FUNDING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i="0" u="none" strike="noStrike" cap="none" dirty="0">
                <a:solidFill>
                  <a:srgbClr val="F1F1F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  1 LAKH </a:t>
            </a:r>
            <a:endParaRPr sz="1200" i="0" u="none" strike="noStrike" cap="none" dirty="0">
              <a:solidFill>
                <a:srgbClr val="000000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412" name="Google Shape;412;p29"/>
          <p:cNvSpPr txBox="1"/>
          <p:nvPr/>
        </p:nvSpPr>
        <p:spPr>
          <a:xfrm>
            <a:off x="313029" y="4841498"/>
            <a:ext cx="936600" cy="12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p29"/>
          <p:cNvSpPr txBox="1">
            <a:spLocks noGrp="1"/>
          </p:cNvSpPr>
          <p:nvPr>
            <p:ph type="title"/>
          </p:nvPr>
        </p:nvSpPr>
        <p:spPr>
          <a:xfrm>
            <a:off x="964406" y="362475"/>
            <a:ext cx="6343650" cy="564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5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3600" dirty="0">
                <a:solidFill>
                  <a:srgbClr val="404040"/>
                </a:solidFill>
                <a:latin typeface="Poppins"/>
                <a:ea typeface="Poppins"/>
                <a:cs typeface="Poppins"/>
                <a:sym typeface="Poppins"/>
              </a:rPr>
              <a:t>FUNDING AND PAYOUT</a:t>
            </a:r>
            <a:endParaRPr sz="3600" dirty="0">
              <a:solidFill>
                <a:srgbClr val="538235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3721EC-182C-022A-E1E8-ADFBC11C4EFD}"/>
              </a:ext>
            </a:extLst>
          </p:cNvPr>
          <p:cNvSpPr txBox="1"/>
          <p:nvPr/>
        </p:nvSpPr>
        <p:spPr>
          <a:xfrm>
            <a:off x="1160828" y="3266995"/>
            <a:ext cx="133709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chemeClr val="bg1"/>
                </a:solidFill>
              </a:rPr>
              <a:t>Minimum funding required is Rs. 1,00,000/= INR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230790-88E8-D430-7B3C-EEB7EB513E06}"/>
              </a:ext>
            </a:extLst>
          </p:cNvPr>
          <p:cNvSpPr txBox="1"/>
          <p:nvPr/>
        </p:nvSpPr>
        <p:spPr>
          <a:xfrm>
            <a:off x="2995364" y="3281738"/>
            <a:ext cx="13216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/>
              <a:t>Daily payout is calculated as Capital plus Profit of 1% will be credited in to your wallet.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7B7BDB-1147-C068-1B4B-426309DF1357}"/>
              </a:ext>
            </a:extLst>
          </p:cNvPr>
          <p:cNvSpPr txBox="1"/>
          <p:nvPr/>
        </p:nvSpPr>
        <p:spPr>
          <a:xfrm>
            <a:off x="4773457" y="3343940"/>
            <a:ext cx="14372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/>
              <a:t>On each Saturday by evening 6 to 7 hrs total 5% will be credited to your account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57F4C4-B201-75F2-90CE-AE15CB7D61F2}"/>
              </a:ext>
            </a:extLst>
          </p:cNvPr>
          <p:cNvSpPr txBox="1"/>
          <p:nvPr/>
        </p:nvSpPr>
        <p:spPr>
          <a:xfrm>
            <a:off x="6645971" y="3343940"/>
            <a:ext cx="11745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/>
              <a:t>1 lakh funding will become 150000 by 30 weeks including Capital plus profit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" name="Google Shape;936;p42"/>
          <p:cNvSpPr/>
          <p:nvPr/>
        </p:nvSpPr>
        <p:spPr>
          <a:xfrm>
            <a:off x="1306067" y="2398013"/>
            <a:ext cx="1863090" cy="1813084"/>
          </a:xfrm>
          <a:custGeom>
            <a:avLst/>
            <a:gdLst/>
            <a:ahLst/>
            <a:cxnLst/>
            <a:rect l="l" t="t" r="r" b="b"/>
            <a:pathLst>
              <a:path w="2484120" h="2417445" extrusionOk="0">
                <a:moveTo>
                  <a:pt x="1631568" y="0"/>
                </a:moveTo>
                <a:lnTo>
                  <a:pt x="1584452" y="57276"/>
                </a:lnTo>
                <a:lnTo>
                  <a:pt x="1550065" y="88531"/>
                </a:lnTo>
                <a:lnTo>
                  <a:pt x="1512790" y="116411"/>
                </a:lnTo>
                <a:lnTo>
                  <a:pt x="1472868" y="140671"/>
                </a:lnTo>
                <a:lnTo>
                  <a:pt x="1430543" y="161067"/>
                </a:lnTo>
                <a:lnTo>
                  <a:pt x="1386057" y="177356"/>
                </a:lnTo>
                <a:lnTo>
                  <a:pt x="1339653" y="189293"/>
                </a:lnTo>
                <a:lnTo>
                  <a:pt x="1291573" y="196634"/>
                </a:lnTo>
                <a:lnTo>
                  <a:pt x="1242059" y="199136"/>
                </a:lnTo>
                <a:lnTo>
                  <a:pt x="1192546" y="196634"/>
                </a:lnTo>
                <a:lnTo>
                  <a:pt x="1144466" y="189293"/>
                </a:lnTo>
                <a:lnTo>
                  <a:pt x="1098062" y="177356"/>
                </a:lnTo>
                <a:lnTo>
                  <a:pt x="1053576" y="161067"/>
                </a:lnTo>
                <a:lnTo>
                  <a:pt x="1011251" y="140671"/>
                </a:lnTo>
                <a:lnTo>
                  <a:pt x="971329" y="116411"/>
                </a:lnTo>
                <a:lnTo>
                  <a:pt x="934054" y="88531"/>
                </a:lnTo>
                <a:lnTo>
                  <a:pt x="899668" y="57276"/>
                </a:lnTo>
                <a:lnTo>
                  <a:pt x="852551" y="0"/>
                </a:lnTo>
                <a:lnTo>
                  <a:pt x="758570" y="29210"/>
                </a:lnTo>
                <a:lnTo>
                  <a:pt x="714443" y="48906"/>
                </a:lnTo>
                <a:lnTo>
                  <a:pt x="671243" y="70250"/>
                </a:lnTo>
                <a:lnTo>
                  <a:pt x="629008" y="93201"/>
                </a:lnTo>
                <a:lnTo>
                  <a:pt x="587780" y="117720"/>
                </a:lnTo>
                <a:lnTo>
                  <a:pt x="547599" y="143766"/>
                </a:lnTo>
                <a:lnTo>
                  <a:pt x="508503" y="171299"/>
                </a:lnTo>
                <a:lnTo>
                  <a:pt x="470534" y="200280"/>
                </a:lnTo>
                <a:lnTo>
                  <a:pt x="433731" y="230668"/>
                </a:lnTo>
                <a:lnTo>
                  <a:pt x="398135" y="262423"/>
                </a:lnTo>
                <a:lnTo>
                  <a:pt x="363784" y="295505"/>
                </a:lnTo>
                <a:lnTo>
                  <a:pt x="330719" y="329875"/>
                </a:lnTo>
                <a:lnTo>
                  <a:pt x="298981" y="365491"/>
                </a:lnTo>
                <a:lnTo>
                  <a:pt x="268608" y="402315"/>
                </a:lnTo>
                <a:lnTo>
                  <a:pt x="239642" y="440306"/>
                </a:lnTo>
                <a:lnTo>
                  <a:pt x="212121" y="479425"/>
                </a:lnTo>
                <a:lnTo>
                  <a:pt x="186087" y="519630"/>
                </a:lnTo>
                <a:lnTo>
                  <a:pt x="161578" y="560882"/>
                </a:lnTo>
                <a:lnTo>
                  <a:pt x="138635" y="603142"/>
                </a:lnTo>
                <a:lnTo>
                  <a:pt x="117298" y="646368"/>
                </a:lnTo>
                <a:lnTo>
                  <a:pt x="97606" y="690522"/>
                </a:lnTo>
                <a:lnTo>
                  <a:pt x="79600" y="735563"/>
                </a:lnTo>
                <a:lnTo>
                  <a:pt x="63320" y="781450"/>
                </a:lnTo>
                <a:lnTo>
                  <a:pt x="48806" y="828145"/>
                </a:lnTo>
                <a:lnTo>
                  <a:pt x="36097" y="875607"/>
                </a:lnTo>
                <a:lnTo>
                  <a:pt x="25234" y="923795"/>
                </a:lnTo>
                <a:lnTo>
                  <a:pt x="16256" y="972671"/>
                </a:lnTo>
                <a:lnTo>
                  <a:pt x="9204" y="1022193"/>
                </a:lnTo>
                <a:lnTo>
                  <a:pt x="4117" y="1072322"/>
                </a:lnTo>
                <a:lnTo>
                  <a:pt x="1036" y="1123018"/>
                </a:lnTo>
                <a:lnTo>
                  <a:pt x="0" y="1174242"/>
                </a:lnTo>
                <a:lnTo>
                  <a:pt x="896" y="1221916"/>
                </a:lnTo>
                <a:lnTo>
                  <a:pt x="3566" y="1269136"/>
                </a:lnTo>
                <a:lnTo>
                  <a:pt x="7976" y="1315870"/>
                </a:lnTo>
                <a:lnTo>
                  <a:pt x="14094" y="1362086"/>
                </a:lnTo>
                <a:lnTo>
                  <a:pt x="21887" y="1407750"/>
                </a:lnTo>
                <a:lnTo>
                  <a:pt x="31325" y="1452832"/>
                </a:lnTo>
                <a:lnTo>
                  <a:pt x="42374" y="1497299"/>
                </a:lnTo>
                <a:lnTo>
                  <a:pt x="55003" y="1541118"/>
                </a:lnTo>
                <a:lnTo>
                  <a:pt x="69179" y="1584259"/>
                </a:lnTo>
                <a:lnTo>
                  <a:pt x="84870" y="1626687"/>
                </a:lnTo>
                <a:lnTo>
                  <a:pt x="102044" y="1668372"/>
                </a:lnTo>
                <a:lnTo>
                  <a:pt x="120668" y="1709281"/>
                </a:lnTo>
                <a:lnTo>
                  <a:pt x="140711" y="1749382"/>
                </a:lnTo>
                <a:lnTo>
                  <a:pt x="162141" y="1788642"/>
                </a:lnTo>
                <a:lnTo>
                  <a:pt x="184925" y="1827030"/>
                </a:lnTo>
                <a:lnTo>
                  <a:pt x="209031" y="1864514"/>
                </a:lnTo>
                <a:lnTo>
                  <a:pt x="234427" y="1901061"/>
                </a:lnTo>
                <a:lnTo>
                  <a:pt x="261080" y="1936638"/>
                </a:lnTo>
                <a:lnTo>
                  <a:pt x="288959" y="1971215"/>
                </a:lnTo>
                <a:lnTo>
                  <a:pt x="318031" y="2004758"/>
                </a:lnTo>
                <a:lnTo>
                  <a:pt x="348265" y="2037236"/>
                </a:lnTo>
                <a:lnTo>
                  <a:pt x="379627" y="2068617"/>
                </a:lnTo>
                <a:lnTo>
                  <a:pt x="412087" y="2098867"/>
                </a:lnTo>
                <a:lnTo>
                  <a:pt x="445611" y="2127955"/>
                </a:lnTo>
                <a:lnTo>
                  <a:pt x="480167" y="2155849"/>
                </a:lnTo>
                <a:lnTo>
                  <a:pt x="515724" y="2182517"/>
                </a:lnTo>
                <a:lnTo>
                  <a:pt x="552249" y="2207927"/>
                </a:lnTo>
                <a:lnTo>
                  <a:pt x="589710" y="2232045"/>
                </a:lnTo>
                <a:lnTo>
                  <a:pt x="628074" y="2254841"/>
                </a:lnTo>
                <a:lnTo>
                  <a:pt x="667310" y="2276282"/>
                </a:lnTo>
                <a:lnTo>
                  <a:pt x="707386" y="2296335"/>
                </a:lnTo>
                <a:lnTo>
                  <a:pt x="748269" y="2314970"/>
                </a:lnTo>
                <a:lnTo>
                  <a:pt x="789927" y="2332152"/>
                </a:lnTo>
                <a:lnTo>
                  <a:pt x="832328" y="2347851"/>
                </a:lnTo>
                <a:lnTo>
                  <a:pt x="875440" y="2362034"/>
                </a:lnTo>
                <a:lnTo>
                  <a:pt x="919230" y="2374669"/>
                </a:lnTo>
                <a:lnTo>
                  <a:pt x="963667" y="2385723"/>
                </a:lnTo>
                <a:lnTo>
                  <a:pt x="1008718" y="2395165"/>
                </a:lnTo>
                <a:lnTo>
                  <a:pt x="1054351" y="2402963"/>
                </a:lnTo>
                <a:lnTo>
                  <a:pt x="1100533" y="2409084"/>
                </a:lnTo>
                <a:lnTo>
                  <a:pt x="1147234" y="2413495"/>
                </a:lnTo>
                <a:lnTo>
                  <a:pt x="1194420" y="2416166"/>
                </a:lnTo>
                <a:lnTo>
                  <a:pt x="1242059" y="2417064"/>
                </a:lnTo>
                <a:lnTo>
                  <a:pt x="1289699" y="2416166"/>
                </a:lnTo>
                <a:lnTo>
                  <a:pt x="1336885" y="2413495"/>
                </a:lnTo>
                <a:lnTo>
                  <a:pt x="1383586" y="2409084"/>
                </a:lnTo>
                <a:lnTo>
                  <a:pt x="1429768" y="2402963"/>
                </a:lnTo>
                <a:lnTo>
                  <a:pt x="1475401" y="2395165"/>
                </a:lnTo>
                <a:lnTo>
                  <a:pt x="1520452" y="2385723"/>
                </a:lnTo>
                <a:lnTo>
                  <a:pt x="1564889" y="2374669"/>
                </a:lnTo>
                <a:lnTo>
                  <a:pt x="1608679" y="2362034"/>
                </a:lnTo>
                <a:lnTo>
                  <a:pt x="1651791" y="2347851"/>
                </a:lnTo>
                <a:lnTo>
                  <a:pt x="1694192" y="2332152"/>
                </a:lnTo>
                <a:lnTo>
                  <a:pt x="1735850" y="2314970"/>
                </a:lnTo>
                <a:lnTo>
                  <a:pt x="1776733" y="2296335"/>
                </a:lnTo>
                <a:lnTo>
                  <a:pt x="1816809" y="2276282"/>
                </a:lnTo>
                <a:lnTo>
                  <a:pt x="1856045" y="2254841"/>
                </a:lnTo>
                <a:lnTo>
                  <a:pt x="1894409" y="2232045"/>
                </a:lnTo>
                <a:lnTo>
                  <a:pt x="1931870" y="2207927"/>
                </a:lnTo>
                <a:lnTo>
                  <a:pt x="1968395" y="2182517"/>
                </a:lnTo>
                <a:lnTo>
                  <a:pt x="2003952" y="2155849"/>
                </a:lnTo>
                <a:lnTo>
                  <a:pt x="2038508" y="2127955"/>
                </a:lnTo>
                <a:lnTo>
                  <a:pt x="2072032" y="2098867"/>
                </a:lnTo>
                <a:lnTo>
                  <a:pt x="2104492" y="2068617"/>
                </a:lnTo>
                <a:lnTo>
                  <a:pt x="2135854" y="2037236"/>
                </a:lnTo>
                <a:lnTo>
                  <a:pt x="2166088" y="2004758"/>
                </a:lnTo>
                <a:lnTo>
                  <a:pt x="2195160" y="1971215"/>
                </a:lnTo>
                <a:lnTo>
                  <a:pt x="2223039" y="1936638"/>
                </a:lnTo>
                <a:lnTo>
                  <a:pt x="2249692" y="1901061"/>
                </a:lnTo>
                <a:lnTo>
                  <a:pt x="2275088" y="1864514"/>
                </a:lnTo>
                <a:lnTo>
                  <a:pt x="2299194" y="1827030"/>
                </a:lnTo>
                <a:lnTo>
                  <a:pt x="2321978" y="1788642"/>
                </a:lnTo>
                <a:lnTo>
                  <a:pt x="2343408" y="1749382"/>
                </a:lnTo>
                <a:lnTo>
                  <a:pt x="2363451" y="1709281"/>
                </a:lnTo>
                <a:lnTo>
                  <a:pt x="2382075" y="1668372"/>
                </a:lnTo>
                <a:lnTo>
                  <a:pt x="2399249" y="1626687"/>
                </a:lnTo>
                <a:lnTo>
                  <a:pt x="2414940" y="1584259"/>
                </a:lnTo>
                <a:lnTo>
                  <a:pt x="2429116" y="1541118"/>
                </a:lnTo>
                <a:lnTo>
                  <a:pt x="2441745" y="1497299"/>
                </a:lnTo>
                <a:lnTo>
                  <a:pt x="2452794" y="1452832"/>
                </a:lnTo>
                <a:lnTo>
                  <a:pt x="2462232" y="1407750"/>
                </a:lnTo>
                <a:lnTo>
                  <a:pt x="2470025" y="1362086"/>
                </a:lnTo>
                <a:lnTo>
                  <a:pt x="2476143" y="1315870"/>
                </a:lnTo>
                <a:lnTo>
                  <a:pt x="2480553" y="1269136"/>
                </a:lnTo>
                <a:lnTo>
                  <a:pt x="2483223" y="1221916"/>
                </a:lnTo>
                <a:lnTo>
                  <a:pt x="2484120" y="1174242"/>
                </a:lnTo>
                <a:lnTo>
                  <a:pt x="2483083" y="1123018"/>
                </a:lnTo>
                <a:lnTo>
                  <a:pt x="2480002" y="1072322"/>
                </a:lnTo>
                <a:lnTo>
                  <a:pt x="2474915" y="1022193"/>
                </a:lnTo>
                <a:lnTo>
                  <a:pt x="2467863" y="972671"/>
                </a:lnTo>
                <a:lnTo>
                  <a:pt x="2458885" y="923795"/>
                </a:lnTo>
                <a:lnTo>
                  <a:pt x="2448022" y="875607"/>
                </a:lnTo>
                <a:lnTo>
                  <a:pt x="2435313" y="828145"/>
                </a:lnTo>
                <a:lnTo>
                  <a:pt x="2420799" y="781450"/>
                </a:lnTo>
                <a:lnTo>
                  <a:pt x="2404519" y="735563"/>
                </a:lnTo>
                <a:lnTo>
                  <a:pt x="2386513" y="690522"/>
                </a:lnTo>
                <a:lnTo>
                  <a:pt x="2366821" y="646368"/>
                </a:lnTo>
                <a:lnTo>
                  <a:pt x="2345484" y="603142"/>
                </a:lnTo>
                <a:lnTo>
                  <a:pt x="2322541" y="560882"/>
                </a:lnTo>
                <a:lnTo>
                  <a:pt x="2298032" y="519630"/>
                </a:lnTo>
                <a:lnTo>
                  <a:pt x="2271998" y="479425"/>
                </a:lnTo>
                <a:lnTo>
                  <a:pt x="2244477" y="440306"/>
                </a:lnTo>
                <a:lnTo>
                  <a:pt x="2215511" y="402315"/>
                </a:lnTo>
                <a:lnTo>
                  <a:pt x="2185138" y="365491"/>
                </a:lnTo>
                <a:lnTo>
                  <a:pt x="2153400" y="329875"/>
                </a:lnTo>
                <a:lnTo>
                  <a:pt x="2120335" y="295505"/>
                </a:lnTo>
                <a:lnTo>
                  <a:pt x="2085984" y="262423"/>
                </a:lnTo>
                <a:lnTo>
                  <a:pt x="2050388" y="230668"/>
                </a:lnTo>
                <a:lnTo>
                  <a:pt x="2013585" y="200280"/>
                </a:lnTo>
                <a:lnTo>
                  <a:pt x="1975616" y="171299"/>
                </a:lnTo>
                <a:lnTo>
                  <a:pt x="1936520" y="143766"/>
                </a:lnTo>
                <a:lnTo>
                  <a:pt x="1896339" y="117720"/>
                </a:lnTo>
                <a:lnTo>
                  <a:pt x="1855111" y="93201"/>
                </a:lnTo>
                <a:lnTo>
                  <a:pt x="1812876" y="70250"/>
                </a:lnTo>
                <a:lnTo>
                  <a:pt x="1769676" y="48906"/>
                </a:lnTo>
                <a:lnTo>
                  <a:pt x="1725549" y="29210"/>
                </a:lnTo>
                <a:lnTo>
                  <a:pt x="1631568" y="0"/>
                </a:lnTo>
                <a:close/>
              </a:path>
            </a:pathLst>
          </a:custGeom>
          <a:solidFill>
            <a:srgbClr val="794F37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7" name="Google Shape;937;p42"/>
          <p:cNvSpPr txBox="1"/>
          <p:nvPr/>
        </p:nvSpPr>
        <p:spPr>
          <a:xfrm>
            <a:off x="1514162" y="2811825"/>
            <a:ext cx="1446900" cy="61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00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b="1" dirty="0">
                <a:solidFill>
                  <a:srgbClr val="FFFFFF"/>
                </a:solidFill>
              </a:rPr>
              <a:t>1%</a:t>
            </a:r>
          </a:p>
          <a:p>
            <a:pPr marL="1270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N" sz="1000" dirty="0">
                <a:solidFill>
                  <a:srgbClr val="F1F1F1"/>
                </a:solidFill>
              </a:rPr>
              <a:t>Level Bonus will be for 10 weeks.</a:t>
            </a:r>
            <a:endParaRPr lang="en-IN"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9" name="Google Shape;939;p42"/>
          <p:cNvSpPr/>
          <p:nvPr/>
        </p:nvSpPr>
        <p:spPr>
          <a:xfrm>
            <a:off x="1911962" y="1850829"/>
            <a:ext cx="639887" cy="656907"/>
          </a:xfrm>
          <a:custGeom>
            <a:avLst/>
            <a:gdLst/>
            <a:ahLst/>
            <a:cxnLst/>
            <a:rect l="l" t="t" r="r" b="b"/>
            <a:pathLst>
              <a:path w="875029" h="871855" extrusionOk="0">
                <a:moveTo>
                  <a:pt x="437388" y="0"/>
                </a:moveTo>
                <a:lnTo>
                  <a:pt x="389731" y="2558"/>
                </a:lnTo>
                <a:lnTo>
                  <a:pt x="343560" y="10055"/>
                </a:lnTo>
                <a:lnTo>
                  <a:pt x="299142" y="22226"/>
                </a:lnTo>
                <a:lnTo>
                  <a:pt x="256745" y="38803"/>
                </a:lnTo>
                <a:lnTo>
                  <a:pt x="216633" y="59520"/>
                </a:lnTo>
                <a:lnTo>
                  <a:pt x="179076" y="84112"/>
                </a:lnTo>
                <a:lnTo>
                  <a:pt x="144338" y="112312"/>
                </a:lnTo>
                <a:lnTo>
                  <a:pt x="112688" y="143854"/>
                </a:lnTo>
                <a:lnTo>
                  <a:pt x="84393" y="178472"/>
                </a:lnTo>
                <a:lnTo>
                  <a:pt x="59718" y="215900"/>
                </a:lnTo>
                <a:lnTo>
                  <a:pt x="38931" y="255870"/>
                </a:lnTo>
                <a:lnTo>
                  <a:pt x="22299" y="298118"/>
                </a:lnTo>
                <a:lnTo>
                  <a:pt x="10088" y="342377"/>
                </a:lnTo>
                <a:lnTo>
                  <a:pt x="2566" y="388381"/>
                </a:lnTo>
                <a:lnTo>
                  <a:pt x="0" y="435863"/>
                </a:lnTo>
                <a:lnTo>
                  <a:pt x="2566" y="483346"/>
                </a:lnTo>
                <a:lnTo>
                  <a:pt x="10088" y="529350"/>
                </a:lnTo>
                <a:lnTo>
                  <a:pt x="22299" y="573609"/>
                </a:lnTo>
                <a:lnTo>
                  <a:pt x="38931" y="615857"/>
                </a:lnTo>
                <a:lnTo>
                  <a:pt x="59718" y="655827"/>
                </a:lnTo>
                <a:lnTo>
                  <a:pt x="84393" y="693255"/>
                </a:lnTo>
                <a:lnTo>
                  <a:pt x="112688" y="727873"/>
                </a:lnTo>
                <a:lnTo>
                  <a:pt x="144338" y="759415"/>
                </a:lnTo>
                <a:lnTo>
                  <a:pt x="179076" y="787615"/>
                </a:lnTo>
                <a:lnTo>
                  <a:pt x="216633" y="812207"/>
                </a:lnTo>
                <a:lnTo>
                  <a:pt x="256745" y="832924"/>
                </a:lnTo>
                <a:lnTo>
                  <a:pt x="299142" y="849501"/>
                </a:lnTo>
                <a:lnTo>
                  <a:pt x="343560" y="861672"/>
                </a:lnTo>
                <a:lnTo>
                  <a:pt x="389731" y="869169"/>
                </a:lnTo>
                <a:lnTo>
                  <a:pt x="437388" y="871727"/>
                </a:lnTo>
                <a:lnTo>
                  <a:pt x="485044" y="869169"/>
                </a:lnTo>
                <a:lnTo>
                  <a:pt x="531215" y="861672"/>
                </a:lnTo>
                <a:lnTo>
                  <a:pt x="575633" y="849501"/>
                </a:lnTo>
                <a:lnTo>
                  <a:pt x="618030" y="832924"/>
                </a:lnTo>
                <a:lnTo>
                  <a:pt x="658142" y="812207"/>
                </a:lnTo>
                <a:lnTo>
                  <a:pt x="695699" y="787615"/>
                </a:lnTo>
                <a:lnTo>
                  <a:pt x="730437" y="759415"/>
                </a:lnTo>
                <a:lnTo>
                  <a:pt x="762087" y="727873"/>
                </a:lnTo>
                <a:lnTo>
                  <a:pt x="790382" y="693255"/>
                </a:lnTo>
                <a:lnTo>
                  <a:pt x="815057" y="655827"/>
                </a:lnTo>
                <a:lnTo>
                  <a:pt x="835844" y="615857"/>
                </a:lnTo>
                <a:lnTo>
                  <a:pt x="852476" y="573609"/>
                </a:lnTo>
                <a:lnTo>
                  <a:pt x="864687" y="529350"/>
                </a:lnTo>
                <a:lnTo>
                  <a:pt x="872209" y="483346"/>
                </a:lnTo>
                <a:lnTo>
                  <a:pt x="874776" y="435863"/>
                </a:lnTo>
                <a:lnTo>
                  <a:pt x="872209" y="388381"/>
                </a:lnTo>
                <a:lnTo>
                  <a:pt x="864687" y="342377"/>
                </a:lnTo>
                <a:lnTo>
                  <a:pt x="852476" y="298118"/>
                </a:lnTo>
                <a:lnTo>
                  <a:pt x="835844" y="255870"/>
                </a:lnTo>
                <a:lnTo>
                  <a:pt x="815057" y="215900"/>
                </a:lnTo>
                <a:lnTo>
                  <a:pt x="790382" y="178472"/>
                </a:lnTo>
                <a:lnTo>
                  <a:pt x="762087" y="143854"/>
                </a:lnTo>
                <a:lnTo>
                  <a:pt x="730437" y="112312"/>
                </a:lnTo>
                <a:lnTo>
                  <a:pt x="695699" y="84112"/>
                </a:lnTo>
                <a:lnTo>
                  <a:pt x="658142" y="59520"/>
                </a:lnTo>
                <a:lnTo>
                  <a:pt x="618030" y="38803"/>
                </a:lnTo>
                <a:lnTo>
                  <a:pt x="575633" y="22226"/>
                </a:lnTo>
                <a:lnTo>
                  <a:pt x="531215" y="10055"/>
                </a:lnTo>
                <a:lnTo>
                  <a:pt x="485044" y="2558"/>
                </a:lnTo>
                <a:lnTo>
                  <a:pt x="437388" y="0"/>
                </a:lnTo>
                <a:close/>
              </a:path>
            </a:pathLst>
          </a:custGeom>
          <a:solidFill>
            <a:srgbClr val="794F37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IN" dirty="0"/>
              <a:t>               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41" name="Google Shape;941;p42"/>
          <p:cNvGrpSpPr/>
          <p:nvPr/>
        </p:nvGrpSpPr>
        <p:grpSpPr>
          <a:xfrm>
            <a:off x="3717611" y="1858517"/>
            <a:ext cx="1861184" cy="2352580"/>
            <a:chOff x="4855464" y="2173223"/>
            <a:chExt cx="2481579" cy="3136773"/>
          </a:xfrm>
        </p:grpSpPr>
        <p:sp>
          <p:nvSpPr>
            <p:cNvPr id="942" name="Google Shape;942;p42"/>
            <p:cNvSpPr/>
            <p:nvPr/>
          </p:nvSpPr>
          <p:spPr>
            <a:xfrm>
              <a:off x="5660136" y="2173223"/>
              <a:ext cx="871854" cy="871855"/>
            </a:xfrm>
            <a:custGeom>
              <a:avLst/>
              <a:gdLst/>
              <a:ahLst/>
              <a:cxnLst/>
              <a:rect l="l" t="t" r="r" b="b"/>
              <a:pathLst>
                <a:path w="871854" h="871855" extrusionOk="0">
                  <a:moveTo>
                    <a:pt x="435863" y="0"/>
                  </a:moveTo>
                  <a:lnTo>
                    <a:pt x="388381" y="2558"/>
                  </a:lnTo>
                  <a:lnTo>
                    <a:pt x="342377" y="10055"/>
                  </a:lnTo>
                  <a:lnTo>
                    <a:pt x="298118" y="22226"/>
                  </a:lnTo>
                  <a:lnTo>
                    <a:pt x="255870" y="38803"/>
                  </a:lnTo>
                  <a:lnTo>
                    <a:pt x="215900" y="59520"/>
                  </a:lnTo>
                  <a:lnTo>
                    <a:pt x="178472" y="84112"/>
                  </a:lnTo>
                  <a:lnTo>
                    <a:pt x="143854" y="112312"/>
                  </a:lnTo>
                  <a:lnTo>
                    <a:pt x="112312" y="143854"/>
                  </a:lnTo>
                  <a:lnTo>
                    <a:pt x="84112" y="178472"/>
                  </a:lnTo>
                  <a:lnTo>
                    <a:pt x="59520" y="215900"/>
                  </a:lnTo>
                  <a:lnTo>
                    <a:pt x="38803" y="255870"/>
                  </a:lnTo>
                  <a:lnTo>
                    <a:pt x="22226" y="298118"/>
                  </a:lnTo>
                  <a:lnTo>
                    <a:pt x="10055" y="342377"/>
                  </a:lnTo>
                  <a:lnTo>
                    <a:pt x="2558" y="388381"/>
                  </a:lnTo>
                  <a:lnTo>
                    <a:pt x="0" y="435863"/>
                  </a:lnTo>
                  <a:lnTo>
                    <a:pt x="2558" y="483346"/>
                  </a:lnTo>
                  <a:lnTo>
                    <a:pt x="10055" y="529350"/>
                  </a:lnTo>
                  <a:lnTo>
                    <a:pt x="22226" y="573609"/>
                  </a:lnTo>
                  <a:lnTo>
                    <a:pt x="38803" y="615857"/>
                  </a:lnTo>
                  <a:lnTo>
                    <a:pt x="59520" y="655827"/>
                  </a:lnTo>
                  <a:lnTo>
                    <a:pt x="84112" y="693255"/>
                  </a:lnTo>
                  <a:lnTo>
                    <a:pt x="112312" y="727873"/>
                  </a:lnTo>
                  <a:lnTo>
                    <a:pt x="143854" y="759415"/>
                  </a:lnTo>
                  <a:lnTo>
                    <a:pt x="178472" y="787615"/>
                  </a:lnTo>
                  <a:lnTo>
                    <a:pt x="215900" y="812207"/>
                  </a:lnTo>
                  <a:lnTo>
                    <a:pt x="255870" y="832924"/>
                  </a:lnTo>
                  <a:lnTo>
                    <a:pt x="298118" y="849501"/>
                  </a:lnTo>
                  <a:lnTo>
                    <a:pt x="342377" y="861672"/>
                  </a:lnTo>
                  <a:lnTo>
                    <a:pt x="388381" y="869169"/>
                  </a:lnTo>
                  <a:lnTo>
                    <a:pt x="435863" y="871727"/>
                  </a:lnTo>
                  <a:lnTo>
                    <a:pt x="483346" y="869169"/>
                  </a:lnTo>
                  <a:lnTo>
                    <a:pt x="529350" y="861672"/>
                  </a:lnTo>
                  <a:lnTo>
                    <a:pt x="573609" y="849501"/>
                  </a:lnTo>
                  <a:lnTo>
                    <a:pt x="615857" y="832924"/>
                  </a:lnTo>
                  <a:lnTo>
                    <a:pt x="655827" y="812207"/>
                  </a:lnTo>
                  <a:lnTo>
                    <a:pt x="693255" y="787615"/>
                  </a:lnTo>
                  <a:lnTo>
                    <a:pt x="727873" y="759415"/>
                  </a:lnTo>
                  <a:lnTo>
                    <a:pt x="759415" y="727873"/>
                  </a:lnTo>
                  <a:lnTo>
                    <a:pt x="787615" y="693255"/>
                  </a:lnTo>
                  <a:lnTo>
                    <a:pt x="812207" y="655827"/>
                  </a:lnTo>
                  <a:lnTo>
                    <a:pt x="832924" y="615857"/>
                  </a:lnTo>
                  <a:lnTo>
                    <a:pt x="849501" y="573609"/>
                  </a:lnTo>
                  <a:lnTo>
                    <a:pt x="861672" y="529350"/>
                  </a:lnTo>
                  <a:lnTo>
                    <a:pt x="869169" y="483346"/>
                  </a:lnTo>
                  <a:lnTo>
                    <a:pt x="871728" y="435863"/>
                  </a:lnTo>
                  <a:lnTo>
                    <a:pt x="869169" y="388381"/>
                  </a:lnTo>
                  <a:lnTo>
                    <a:pt x="861672" y="342377"/>
                  </a:lnTo>
                  <a:lnTo>
                    <a:pt x="849501" y="298118"/>
                  </a:lnTo>
                  <a:lnTo>
                    <a:pt x="832924" y="255870"/>
                  </a:lnTo>
                  <a:lnTo>
                    <a:pt x="812207" y="215900"/>
                  </a:lnTo>
                  <a:lnTo>
                    <a:pt x="787615" y="178472"/>
                  </a:lnTo>
                  <a:lnTo>
                    <a:pt x="759415" y="143854"/>
                  </a:lnTo>
                  <a:lnTo>
                    <a:pt x="727873" y="112312"/>
                  </a:lnTo>
                  <a:lnTo>
                    <a:pt x="693255" y="84112"/>
                  </a:lnTo>
                  <a:lnTo>
                    <a:pt x="655827" y="59520"/>
                  </a:lnTo>
                  <a:lnTo>
                    <a:pt x="615857" y="38803"/>
                  </a:lnTo>
                  <a:lnTo>
                    <a:pt x="573609" y="22226"/>
                  </a:lnTo>
                  <a:lnTo>
                    <a:pt x="529350" y="10055"/>
                  </a:lnTo>
                  <a:lnTo>
                    <a:pt x="483346" y="2558"/>
                  </a:lnTo>
                  <a:lnTo>
                    <a:pt x="435863" y="0"/>
                  </a:lnTo>
                  <a:close/>
                </a:path>
              </a:pathLst>
            </a:custGeom>
            <a:solidFill>
              <a:srgbClr val="BC6B3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4" name="Google Shape;944;p42"/>
            <p:cNvSpPr/>
            <p:nvPr/>
          </p:nvSpPr>
          <p:spPr>
            <a:xfrm>
              <a:off x="4855464" y="2892551"/>
              <a:ext cx="2481579" cy="2417445"/>
            </a:xfrm>
            <a:custGeom>
              <a:avLst/>
              <a:gdLst/>
              <a:ahLst/>
              <a:cxnLst/>
              <a:rect l="l" t="t" r="r" b="b"/>
              <a:pathLst>
                <a:path w="2481579" h="2417445" extrusionOk="0">
                  <a:moveTo>
                    <a:pt x="1629664" y="0"/>
                  </a:moveTo>
                  <a:lnTo>
                    <a:pt x="1582420" y="57276"/>
                  </a:lnTo>
                  <a:lnTo>
                    <a:pt x="1548081" y="88531"/>
                  </a:lnTo>
                  <a:lnTo>
                    <a:pt x="1510855" y="116411"/>
                  </a:lnTo>
                  <a:lnTo>
                    <a:pt x="1470986" y="140671"/>
                  </a:lnTo>
                  <a:lnTo>
                    <a:pt x="1428718" y="161067"/>
                  </a:lnTo>
                  <a:lnTo>
                    <a:pt x="1384295" y="177356"/>
                  </a:lnTo>
                  <a:lnTo>
                    <a:pt x="1337960" y="189293"/>
                  </a:lnTo>
                  <a:lnTo>
                    <a:pt x="1289959" y="196634"/>
                  </a:lnTo>
                  <a:lnTo>
                    <a:pt x="1240536" y="199136"/>
                  </a:lnTo>
                  <a:lnTo>
                    <a:pt x="1191112" y="196634"/>
                  </a:lnTo>
                  <a:lnTo>
                    <a:pt x="1143111" y="189293"/>
                  </a:lnTo>
                  <a:lnTo>
                    <a:pt x="1096776" y="177356"/>
                  </a:lnTo>
                  <a:lnTo>
                    <a:pt x="1052353" y="161067"/>
                  </a:lnTo>
                  <a:lnTo>
                    <a:pt x="1010085" y="140671"/>
                  </a:lnTo>
                  <a:lnTo>
                    <a:pt x="970216" y="116411"/>
                  </a:lnTo>
                  <a:lnTo>
                    <a:pt x="932990" y="88531"/>
                  </a:lnTo>
                  <a:lnTo>
                    <a:pt x="898651" y="57276"/>
                  </a:lnTo>
                  <a:lnTo>
                    <a:pt x="851408" y="0"/>
                  </a:lnTo>
                  <a:lnTo>
                    <a:pt x="757682" y="29210"/>
                  </a:lnTo>
                  <a:lnTo>
                    <a:pt x="713605" y="48906"/>
                  </a:lnTo>
                  <a:lnTo>
                    <a:pt x="670454" y="70250"/>
                  </a:lnTo>
                  <a:lnTo>
                    <a:pt x="628268" y="93201"/>
                  </a:lnTo>
                  <a:lnTo>
                    <a:pt x="587087" y="117720"/>
                  </a:lnTo>
                  <a:lnTo>
                    <a:pt x="546952" y="143766"/>
                  </a:lnTo>
                  <a:lnTo>
                    <a:pt x="507902" y="171299"/>
                  </a:lnTo>
                  <a:lnTo>
                    <a:pt x="469977" y="200280"/>
                  </a:lnTo>
                  <a:lnTo>
                    <a:pt x="433217" y="230668"/>
                  </a:lnTo>
                  <a:lnTo>
                    <a:pt x="397662" y="262423"/>
                  </a:lnTo>
                  <a:lnTo>
                    <a:pt x="363351" y="295505"/>
                  </a:lnTo>
                  <a:lnTo>
                    <a:pt x="330325" y="329875"/>
                  </a:lnTo>
                  <a:lnTo>
                    <a:pt x="298624" y="365491"/>
                  </a:lnTo>
                  <a:lnTo>
                    <a:pt x="268288" y="402315"/>
                  </a:lnTo>
                  <a:lnTo>
                    <a:pt x="239355" y="440306"/>
                  </a:lnTo>
                  <a:lnTo>
                    <a:pt x="211867" y="479425"/>
                  </a:lnTo>
                  <a:lnTo>
                    <a:pt x="185863" y="519630"/>
                  </a:lnTo>
                  <a:lnTo>
                    <a:pt x="161384" y="560882"/>
                  </a:lnTo>
                  <a:lnTo>
                    <a:pt x="138468" y="603142"/>
                  </a:lnTo>
                  <a:lnTo>
                    <a:pt x="117156" y="646368"/>
                  </a:lnTo>
                  <a:lnTo>
                    <a:pt x="97488" y="690522"/>
                  </a:lnTo>
                  <a:lnTo>
                    <a:pt x="79504" y="735563"/>
                  </a:lnTo>
                  <a:lnTo>
                    <a:pt x="63244" y="781450"/>
                  </a:lnTo>
                  <a:lnTo>
                    <a:pt x="48747" y="828145"/>
                  </a:lnTo>
                  <a:lnTo>
                    <a:pt x="36053" y="875607"/>
                  </a:lnTo>
                  <a:lnTo>
                    <a:pt x="25203" y="923795"/>
                  </a:lnTo>
                  <a:lnTo>
                    <a:pt x="16236" y="972671"/>
                  </a:lnTo>
                  <a:lnTo>
                    <a:pt x="9193" y="1022193"/>
                  </a:lnTo>
                  <a:lnTo>
                    <a:pt x="4112" y="1072322"/>
                  </a:lnTo>
                  <a:lnTo>
                    <a:pt x="1034" y="1123018"/>
                  </a:lnTo>
                  <a:lnTo>
                    <a:pt x="0" y="1174242"/>
                  </a:lnTo>
                  <a:lnTo>
                    <a:pt x="938" y="1223046"/>
                  </a:lnTo>
                  <a:lnTo>
                    <a:pt x="3732" y="1271373"/>
                  </a:lnTo>
                  <a:lnTo>
                    <a:pt x="8345" y="1319189"/>
                  </a:lnTo>
                  <a:lnTo>
                    <a:pt x="14744" y="1366459"/>
                  </a:lnTo>
                  <a:lnTo>
                    <a:pt x="22894" y="1413148"/>
                  </a:lnTo>
                  <a:lnTo>
                    <a:pt x="32761" y="1459223"/>
                  </a:lnTo>
                  <a:lnTo>
                    <a:pt x="44310" y="1504648"/>
                  </a:lnTo>
                  <a:lnTo>
                    <a:pt x="57507" y="1549389"/>
                  </a:lnTo>
                  <a:lnTo>
                    <a:pt x="72317" y="1593411"/>
                  </a:lnTo>
                  <a:lnTo>
                    <a:pt x="88706" y="1636681"/>
                  </a:lnTo>
                  <a:lnTo>
                    <a:pt x="106639" y="1679162"/>
                  </a:lnTo>
                  <a:lnTo>
                    <a:pt x="126083" y="1720822"/>
                  </a:lnTo>
                  <a:lnTo>
                    <a:pt x="147001" y="1761625"/>
                  </a:lnTo>
                  <a:lnTo>
                    <a:pt x="169361" y="1801537"/>
                  </a:lnTo>
                  <a:lnTo>
                    <a:pt x="193127" y="1840523"/>
                  </a:lnTo>
                  <a:lnTo>
                    <a:pt x="218265" y="1878549"/>
                  </a:lnTo>
                  <a:lnTo>
                    <a:pt x="244741" y="1915580"/>
                  </a:lnTo>
                  <a:lnTo>
                    <a:pt x="272520" y="1951581"/>
                  </a:lnTo>
                  <a:lnTo>
                    <a:pt x="301568" y="1986519"/>
                  </a:lnTo>
                  <a:lnTo>
                    <a:pt x="331849" y="2020359"/>
                  </a:lnTo>
                  <a:lnTo>
                    <a:pt x="363331" y="2053066"/>
                  </a:lnTo>
                  <a:lnTo>
                    <a:pt x="395977" y="2084605"/>
                  </a:lnTo>
                  <a:lnTo>
                    <a:pt x="429755" y="2114942"/>
                  </a:lnTo>
                  <a:lnTo>
                    <a:pt x="464628" y="2144043"/>
                  </a:lnTo>
                  <a:lnTo>
                    <a:pt x="500564" y="2171873"/>
                  </a:lnTo>
                  <a:lnTo>
                    <a:pt x="537527" y="2198397"/>
                  </a:lnTo>
                  <a:lnTo>
                    <a:pt x="575483" y="2223582"/>
                  </a:lnTo>
                  <a:lnTo>
                    <a:pt x="614397" y="2247392"/>
                  </a:lnTo>
                  <a:lnTo>
                    <a:pt x="654236" y="2269792"/>
                  </a:lnTo>
                  <a:lnTo>
                    <a:pt x="694963" y="2290749"/>
                  </a:lnTo>
                  <a:lnTo>
                    <a:pt x="736546" y="2310228"/>
                  </a:lnTo>
                  <a:lnTo>
                    <a:pt x="778950" y="2328194"/>
                  </a:lnTo>
                  <a:lnTo>
                    <a:pt x="822140" y="2344613"/>
                  </a:lnTo>
                  <a:lnTo>
                    <a:pt x="866081" y="2359451"/>
                  </a:lnTo>
                  <a:lnTo>
                    <a:pt x="910739" y="2372672"/>
                  </a:lnTo>
                  <a:lnTo>
                    <a:pt x="956081" y="2384242"/>
                  </a:lnTo>
                  <a:lnTo>
                    <a:pt x="1002070" y="2394127"/>
                  </a:lnTo>
                  <a:lnTo>
                    <a:pt x="1048674" y="2402292"/>
                  </a:lnTo>
                  <a:lnTo>
                    <a:pt x="1095856" y="2408703"/>
                  </a:lnTo>
                  <a:lnTo>
                    <a:pt x="1143584" y="2413325"/>
                  </a:lnTo>
                  <a:lnTo>
                    <a:pt x="1191822" y="2416123"/>
                  </a:lnTo>
                  <a:lnTo>
                    <a:pt x="1240536" y="2417064"/>
                  </a:lnTo>
                  <a:lnTo>
                    <a:pt x="1289249" y="2416123"/>
                  </a:lnTo>
                  <a:lnTo>
                    <a:pt x="1337487" y="2413325"/>
                  </a:lnTo>
                  <a:lnTo>
                    <a:pt x="1385215" y="2408703"/>
                  </a:lnTo>
                  <a:lnTo>
                    <a:pt x="1432397" y="2402292"/>
                  </a:lnTo>
                  <a:lnTo>
                    <a:pt x="1479001" y="2394127"/>
                  </a:lnTo>
                  <a:lnTo>
                    <a:pt x="1524990" y="2384242"/>
                  </a:lnTo>
                  <a:lnTo>
                    <a:pt x="1570332" y="2372672"/>
                  </a:lnTo>
                  <a:lnTo>
                    <a:pt x="1614990" y="2359451"/>
                  </a:lnTo>
                  <a:lnTo>
                    <a:pt x="1658931" y="2344613"/>
                  </a:lnTo>
                  <a:lnTo>
                    <a:pt x="1702121" y="2328194"/>
                  </a:lnTo>
                  <a:lnTo>
                    <a:pt x="1744525" y="2310228"/>
                  </a:lnTo>
                  <a:lnTo>
                    <a:pt x="1786108" y="2290749"/>
                  </a:lnTo>
                  <a:lnTo>
                    <a:pt x="1826835" y="2269792"/>
                  </a:lnTo>
                  <a:lnTo>
                    <a:pt x="1866674" y="2247391"/>
                  </a:lnTo>
                  <a:lnTo>
                    <a:pt x="1905588" y="2223582"/>
                  </a:lnTo>
                  <a:lnTo>
                    <a:pt x="1943544" y="2198397"/>
                  </a:lnTo>
                  <a:lnTo>
                    <a:pt x="1980507" y="2171873"/>
                  </a:lnTo>
                  <a:lnTo>
                    <a:pt x="2016443" y="2144043"/>
                  </a:lnTo>
                  <a:lnTo>
                    <a:pt x="2051316" y="2114942"/>
                  </a:lnTo>
                  <a:lnTo>
                    <a:pt x="2085094" y="2084605"/>
                  </a:lnTo>
                  <a:lnTo>
                    <a:pt x="2117740" y="2053066"/>
                  </a:lnTo>
                  <a:lnTo>
                    <a:pt x="2149222" y="2020359"/>
                  </a:lnTo>
                  <a:lnTo>
                    <a:pt x="2179503" y="1986519"/>
                  </a:lnTo>
                  <a:lnTo>
                    <a:pt x="2208551" y="1951581"/>
                  </a:lnTo>
                  <a:lnTo>
                    <a:pt x="2236330" y="1915580"/>
                  </a:lnTo>
                  <a:lnTo>
                    <a:pt x="2262806" y="1878549"/>
                  </a:lnTo>
                  <a:lnTo>
                    <a:pt x="2287944" y="1840523"/>
                  </a:lnTo>
                  <a:lnTo>
                    <a:pt x="2311710" y="1801537"/>
                  </a:lnTo>
                  <a:lnTo>
                    <a:pt x="2334070" y="1761625"/>
                  </a:lnTo>
                  <a:lnTo>
                    <a:pt x="2354988" y="1720822"/>
                  </a:lnTo>
                  <a:lnTo>
                    <a:pt x="2374432" y="1679162"/>
                  </a:lnTo>
                  <a:lnTo>
                    <a:pt x="2392365" y="1636681"/>
                  </a:lnTo>
                  <a:lnTo>
                    <a:pt x="2408754" y="1593411"/>
                  </a:lnTo>
                  <a:lnTo>
                    <a:pt x="2423564" y="1549389"/>
                  </a:lnTo>
                  <a:lnTo>
                    <a:pt x="2436761" y="1504648"/>
                  </a:lnTo>
                  <a:lnTo>
                    <a:pt x="2448310" y="1459223"/>
                  </a:lnTo>
                  <a:lnTo>
                    <a:pt x="2458177" y="1413148"/>
                  </a:lnTo>
                  <a:lnTo>
                    <a:pt x="2466327" y="1366459"/>
                  </a:lnTo>
                  <a:lnTo>
                    <a:pt x="2472726" y="1319189"/>
                  </a:lnTo>
                  <a:lnTo>
                    <a:pt x="2477339" y="1271373"/>
                  </a:lnTo>
                  <a:lnTo>
                    <a:pt x="2480133" y="1223046"/>
                  </a:lnTo>
                  <a:lnTo>
                    <a:pt x="2481071" y="1174242"/>
                  </a:lnTo>
                  <a:lnTo>
                    <a:pt x="2480037" y="1123018"/>
                  </a:lnTo>
                  <a:lnTo>
                    <a:pt x="2476959" y="1072322"/>
                  </a:lnTo>
                  <a:lnTo>
                    <a:pt x="2471878" y="1022193"/>
                  </a:lnTo>
                  <a:lnTo>
                    <a:pt x="2464835" y="972671"/>
                  </a:lnTo>
                  <a:lnTo>
                    <a:pt x="2455868" y="923795"/>
                  </a:lnTo>
                  <a:lnTo>
                    <a:pt x="2445018" y="875607"/>
                  </a:lnTo>
                  <a:lnTo>
                    <a:pt x="2432324" y="828145"/>
                  </a:lnTo>
                  <a:lnTo>
                    <a:pt x="2417827" y="781450"/>
                  </a:lnTo>
                  <a:lnTo>
                    <a:pt x="2401567" y="735563"/>
                  </a:lnTo>
                  <a:lnTo>
                    <a:pt x="2383583" y="690522"/>
                  </a:lnTo>
                  <a:lnTo>
                    <a:pt x="2363915" y="646368"/>
                  </a:lnTo>
                  <a:lnTo>
                    <a:pt x="2342603" y="603142"/>
                  </a:lnTo>
                  <a:lnTo>
                    <a:pt x="2319687" y="560882"/>
                  </a:lnTo>
                  <a:lnTo>
                    <a:pt x="2295208" y="519630"/>
                  </a:lnTo>
                  <a:lnTo>
                    <a:pt x="2269204" y="479425"/>
                  </a:lnTo>
                  <a:lnTo>
                    <a:pt x="2241716" y="440306"/>
                  </a:lnTo>
                  <a:lnTo>
                    <a:pt x="2212783" y="402315"/>
                  </a:lnTo>
                  <a:lnTo>
                    <a:pt x="2182447" y="365491"/>
                  </a:lnTo>
                  <a:lnTo>
                    <a:pt x="2150746" y="329875"/>
                  </a:lnTo>
                  <a:lnTo>
                    <a:pt x="2117720" y="295505"/>
                  </a:lnTo>
                  <a:lnTo>
                    <a:pt x="2083409" y="262423"/>
                  </a:lnTo>
                  <a:lnTo>
                    <a:pt x="2047854" y="230668"/>
                  </a:lnTo>
                  <a:lnTo>
                    <a:pt x="2011094" y="200280"/>
                  </a:lnTo>
                  <a:lnTo>
                    <a:pt x="1973169" y="171299"/>
                  </a:lnTo>
                  <a:lnTo>
                    <a:pt x="1934119" y="143766"/>
                  </a:lnTo>
                  <a:lnTo>
                    <a:pt x="1893984" y="117720"/>
                  </a:lnTo>
                  <a:lnTo>
                    <a:pt x="1852803" y="93201"/>
                  </a:lnTo>
                  <a:lnTo>
                    <a:pt x="1810617" y="70250"/>
                  </a:lnTo>
                  <a:lnTo>
                    <a:pt x="1767466" y="48906"/>
                  </a:lnTo>
                  <a:lnTo>
                    <a:pt x="1723389" y="29210"/>
                  </a:lnTo>
                  <a:lnTo>
                    <a:pt x="1629664" y="0"/>
                  </a:lnTo>
                  <a:close/>
                </a:path>
              </a:pathLst>
            </a:custGeom>
            <a:solidFill>
              <a:srgbClr val="BC6B3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45" name="Google Shape;945;p42"/>
          <p:cNvSpPr txBox="1"/>
          <p:nvPr/>
        </p:nvSpPr>
        <p:spPr>
          <a:xfrm>
            <a:off x="3731129" y="2779388"/>
            <a:ext cx="1847666" cy="854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2400" rIns="0" bIns="0" anchor="t" anchorCtr="0">
            <a:spAutoFit/>
          </a:bodyPr>
          <a:lstStyle/>
          <a:p>
            <a:pPr marL="254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IN" b="1" dirty="0">
                <a:solidFill>
                  <a:srgbClr val="FFFFFF"/>
                </a:solidFill>
              </a:rPr>
              <a:t>.05%</a:t>
            </a:r>
            <a:endParaRPr b="1" i="0" u="none" strike="noStrike" cap="none" dirty="0">
              <a:solidFill>
                <a:srgbClr val="000000"/>
              </a:solidFill>
            </a:endParaRPr>
          </a:p>
          <a:p>
            <a:pPr marL="12700" marR="0" lvl="0" indent="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1000" dirty="0">
                <a:solidFill>
                  <a:srgbClr val="F1F1F1"/>
                </a:solidFill>
              </a:rPr>
              <a:t>To be eligible for second level bonus 5 lakhs funding to be completed in first level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46" name="Google Shape;946;p42"/>
          <p:cNvGrpSpPr/>
          <p:nvPr/>
        </p:nvGrpSpPr>
        <p:grpSpPr>
          <a:xfrm>
            <a:off x="6140767" y="2024105"/>
            <a:ext cx="1863090" cy="2185702"/>
            <a:chOff x="7763256" y="2395727"/>
            <a:chExt cx="2484120" cy="2914269"/>
          </a:xfrm>
        </p:grpSpPr>
        <p:sp>
          <p:nvSpPr>
            <p:cNvPr id="948" name="Google Shape;948;p42"/>
            <p:cNvSpPr/>
            <p:nvPr/>
          </p:nvSpPr>
          <p:spPr>
            <a:xfrm>
              <a:off x="8793480" y="2395727"/>
              <a:ext cx="424179" cy="426719"/>
            </a:xfrm>
            <a:custGeom>
              <a:avLst/>
              <a:gdLst/>
              <a:ahLst/>
              <a:cxnLst/>
              <a:rect l="l" t="t" r="r" b="b"/>
              <a:pathLst>
                <a:path w="424179" h="426719" extrusionOk="0">
                  <a:moveTo>
                    <a:pt x="341376" y="213360"/>
                  </a:moveTo>
                  <a:lnTo>
                    <a:pt x="331177" y="163525"/>
                  </a:lnTo>
                  <a:lnTo>
                    <a:pt x="307975" y="129527"/>
                  </a:lnTo>
                  <a:lnTo>
                    <a:pt x="307975" y="213360"/>
                  </a:lnTo>
                  <a:lnTo>
                    <a:pt x="300418" y="250342"/>
                  </a:lnTo>
                  <a:lnTo>
                    <a:pt x="279806" y="280530"/>
                  </a:lnTo>
                  <a:lnTo>
                    <a:pt x="249250" y="300901"/>
                  </a:lnTo>
                  <a:lnTo>
                    <a:pt x="211836" y="308356"/>
                  </a:lnTo>
                  <a:lnTo>
                    <a:pt x="174409" y="300901"/>
                  </a:lnTo>
                  <a:lnTo>
                    <a:pt x="143852" y="280530"/>
                  </a:lnTo>
                  <a:lnTo>
                    <a:pt x="123253" y="250342"/>
                  </a:lnTo>
                  <a:lnTo>
                    <a:pt x="115697" y="213360"/>
                  </a:lnTo>
                  <a:lnTo>
                    <a:pt x="123253" y="176390"/>
                  </a:lnTo>
                  <a:lnTo>
                    <a:pt x="143852" y="146202"/>
                  </a:lnTo>
                  <a:lnTo>
                    <a:pt x="174409" y="125831"/>
                  </a:lnTo>
                  <a:lnTo>
                    <a:pt x="211836" y="118364"/>
                  </a:lnTo>
                  <a:lnTo>
                    <a:pt x="249250" y="125831"/>
                  </a:lnTo>
                  <a:lnTo>
                    <a:pt x="279806" y="146202"/>
                  </a:lnTo>
                  <a:lnTo>
                    <a:pt x="300418" y="176390"/>
                  </a:lnTo>
                  <a:lnTo>
                    <a:pt x="307975" y="213360"/>
                  </a:lnTo>
                  <a:lnTo>
                    <a:pt x="307975" y="129527"/>
                  </a:lnTo>
                  <a:lnTo>
                    <a:pt x="303415" y="122834"/>
                  </a:lnTo>
                  <a:lnTo>
                    <a:pt x="296710" y="118364"/>
                  </a:lnTo>
                  <a:lnTo>
                    <a:pt x="262229" y="95402"/>
                  </a:lnTo>
                  <a:lnTo>
                    <a:pt x="211836" y="85344"/>
                  </a:lnTo>
                  <a:lnTo>
                    <a:pt x="161429" y="95402"/>
                  </a:lnTo>
                  <a:lnTo>
                    <a:pt x="120243" y="122834"/>
                  </a:lnTo>
                  <a:lnTo>
                    <a:pt x="92481" y="163525"/>
                  </a:lnTo>
                  <a:lnTo>
                    <a:pt x="82296" y="213360"/>
                  </a:lnTo>
                  <a:lnTo>
                    <a:pt x="92481" y="263207"/>
                  </a:lnTo>
                  <a:lnTo>
                    <a:pt x="120243" y="303898"/>
                  </a:lnTo>
                  <a:lnTo>
                    <a:pt x="161429" y="331330"/>
                  </a:lnTo>
                  <a:lnTo>
                    <a:pt x="211836" y="341376"/>
                  </a:lnTo>
                  <a:lnTo>
                    <a:pt x="262229" y="331330"/>
                  </a:lnTo>
                  <a:lnTo>
                    <a:pt x="296710" y="308356"/>
                  </a:lnTo>
                  <a:lnTo>
                    <a:pt x="303415" y="303898"/>
                  </a:lnTo>
                  <a:lnTo>
                    <a:pt x="331177" y="263207"/>
                  </a:lnTo>
                  <a:lnTo>
                    <a:pt x="341376" y="213360"/>
                  </a:lnTo>
                  <a:close/>
                </a:path>
                <a:path w="424179" h="426719" extrusionOk="0">
                  <a:moveTo>
                    <a:pt x="423672" y="213360"/>
                  </a:moveTo>
                  <a:lnTo>
                    <a:pt x="418071" y="164439"/>
                  </a:lnTo>
                  <a:lnTo>
                    <a:pt x="402132" y="119532"/>
                  </a:lnTo>
                  <a:lnTo>
                    <a:pt x="387223" y="95923"/>
                  </a:lnTo>
                  <a:lnTo>
                    <a:pt x="387223" y="213360"/>
                  </a:lnTo>
                  <a:lnTo>
                    <a:pt x="380949" y="260324"/>
                  </a:lnTo>
                  <a:lnTo>
                    <a:pt x="363283" y="302514"/>
                  </a:lnTo>
                  <a:lnTo>
                    <a:pt x="335864" y="338264"/>
                  </a:lnTo>
                  <a:lnTo>
                    <a:pt x="300367" y="365899"/>
                  </a:lnTo>
                  <a:lnTo>
                    <a:pt x="258470" y="383705"/>
                  </a:lnTo>
                  <a:lnTo>
                    <a:pt x="211836" y="390017"/>
                  </a:lnTo>
                  <a:lnTo>
                    <a:pt x="165188" y="383705"/>
                  </a:lnTo>
                  <a:lnTo>
                    <a:pt x="123291" y="365899"/>
                  </a:lnTo>
                  <a:lnTo>
                    <a:pt x="87795" y="338264"/>
                  </a:lnTo>
                  <a:lnTo>
                    <a:pt x="60375" y="302514"/>
                  </a:lnTo>
                  <a:lnTo>
                    <a:pt x="42710" y="260324"/>
                  </a:lnTo>
                  <a:lnTo>
                    <a:pt x="36449" y="213360"/>
                  </a:lnTo>
                  <a:lnTo>
                    <a:pt x="42710" y="166408"/>
                  </a:lnTo>
                  <a:lnTo>
                    <a:pt x="60375" y="124218"/>
                  </a:lnTo>
                  <a:lnTo>
                    <a:pt x="87795" y="88455"/>
                  </a:lnTo>
                  <a:lnTo>
                    <a:pt x="123291" y="60833"/>
                  </a:lnTo>
                  <a:lnTo>
                    <a:pt x="165188" y="43027"/>
                  </a:lnTo>
                  <a:lnTo>
                    <a:pt x="211836" y="36703"/>
                  </a:lnTo>
                  <a:lnTo>
                    <a:pt x="258470" y="43027"/>
                  </a:lnTo>
                  <a:lnTo>
                    <a:pt x="300367" y="60833"/>
                  </a:lnTo>
                  <a:lnTo>
                    <a:pt x="335864" y="88455"/>
                  </a:lnTo>
                  <a:lnTo>
                    <a:pt x="363283" y="124218"/>
                  </a:lnTo>
                  <a:lnTo>
                    <a:pt x="380949" y="166408"/>
                  </a:lnTo>
                  <a:lnTo>
                    <a:pt x="387223" y="213360"/>
                  </a:lnTo>
                  <a:lnTo>
                    <a:pt x="387223" y="95923"/>
                  </a:lnTo>
                  <a:lnTo>
                    <a:pt x="344309" y="46875"/>
                  </a:lnTo>
                  <a:lnTo>
                    <a:pt x="304977" y="21691"/>
                  </a:lnTo>
                  <a:lnTo>
                    <a:pt x="260388" y="5638"/>
                  </a:lnTo>
                  <a:lnTo>
                    <a:pt x="211836" y="0"/>
                  </a:lnTo>
                  <a:lnTo>
                    <a:pt x="163271" y="5638"/>
                  </a:lnTo>
                  <a:lnTo>
                    <a:pt x="118681" y="21691"/>
                  </a:lnTo>
                  <a:lnTo>
                    <a:pt x="79349" y="46875"/>
                  </a:lnTo>
                  <a:lnTo>
                    <a:pt x="46545" y="79908"/>
                  </a:lnTo>
                  <a:lnTo>
                    <a:pt x="21526" y="119532"/>
                  </a:lnTo>
                  <a:lnTo>
                    <a:pt x="5588" y="164439"/>
                  </a:lnTo>
                  <a:lnTo>
                    <a:pt x="0" y="213360"/>
                  </a:lnTo>
                  <a:lnTo>
                    <a:pt x="5588" y="262293"/>
                  </a:lnTo>
                  <a:lnTo>
                    <a:pt x="21526" y="307200"/>
                  </a:lnTo>
                  <a:lnTo>
                    <a:pt x="46545" y="346824"/>
                  </a:lnTo>
                  <a:lnTo>
                    <a:pt x="79349" y="379857"/>
                  </a:lnTo>
                  <a:lnTo>
                    <a:pt x="118681" y="405041"/>
                  </a:lnTo>
                  <a:lnTo>
                    <a:pt x="163271" y="421093"/>
                  </a:lnTo>
                  <a:lnTo>
                    <a:pt x="211836" y="426720"/>
                  </a:lnTo>
                  <a:lnTo>
                    <a:pt x="260388" y="421093"/>
                  </a:lnTo>
                  <a:lnTo>
                    <a:pt x="304977" y="405041"/>
                  </a:lnTo>
                  <a:lnTo>
                    <a:pt x="328434" y="390017"/>
                  </a:lnTo>
                  <a:lnTo>
                    <a:pt x="344309" y="379857"/>
                  </a:lnTo>
                  <a:lnTo>
                    <a:pt x="377113" y="346824"/>
                  </a:lnTo>
                  <a:lnTo>
                    <a:pt x="402132" y="307200"/>
                  </a:lnTo>
                  <a:lnTo>
                    <a:pt x="418071" y="262293"/>
                  </a:lnTo>
                  <a:lnTo>
                    <a:pt x="423672" y="2133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0" name="Google Shape;950;p42"/>
            <p:cNvSpPr/>
            <p:nvPr/>
          </p:nvSpPr>
          <p:spPr>
            <a:xfrm>
              <a:off x="7763256" y="2892551"/>
              <a:ext cx="2484120" cy="2417445"/>
            </a:xfrm>
            <a:custGeom>
              <a:avLst/>
              <a:gdLst/>
              <a:ahLst/>
              <a:cxnLst/>
              <a:rect l="l" t="t" r="r" b="b"/>
              <a:pathLst>
                <a:path w="2484120" h="2417445" extrusionOk="0">
                  <a:moveTo>
                    <a:pt x="1631569" y="0"/>
                  </a:moveTo>
                  <a:lnTo>
                    <a:pt x="1584452" y="57276"/>
                  </a:lnTo>
                  <a:lnTo>
                    <a:pt x="1550065" y="88531"/>
                  </a:lnTo>
                  <a:lnTo>
                    <a:pt x="1512790" y="116411"/>
                  </a:lnTo>
                  <a:lnTo>
                    <a:pt x="1472868" y="140671"/>
                  </a:lnTo>
                  <a:lnTo>
                    <a:pt x="1430543" y="161067"/>
                  </a:lnTo>
                  <a:lnTo>
                    <a:pt x="1386057" y="177356"/>
                  </a:lnTo>
                  <a:lnTo>
                    <a:pt x="1339653" y="189293"/>
                  </a:lnTo>
                  <a:lnTo>
                    <a:pt x="1291573" y="196634"/>
                  </a:lnTo>
                  <a:lnTo>
                    <a:pt x="1242060" y="199136"/>
                  </a:lnTo>
                  <a:lnTo>
                    <a:pt x="1192546" y="196634"/>
                  </a:lnTo>
                  <a:lnTo>
                    <a:pt x="1144466" y="189293"/>
                  </a:lnTo>
                  <a:lnTo>
                    <a:pt x="1098062" y="177356"/>
                  </a:lnTo>
                  <a:lnTo>
                    <a:pt x="1053576" y="161067"/>
                  </a:lnTo>
                  <a:lnTo>
                    <a:pt x="1011251" y="140671"/>
                  </a:lnTo>
                  <a:lnTo>
                    <a:pt x="971329" y="116411"/>
                  </a:lnTo>
                  <a:lnTo>
                    <a:pt x="934054" y="88531"/>
                  </a:lnTo>
                  <a:lnTo>
                    <a:pt x="899668" y="57276"/>
                  </a:lnTo>
                  <a:lnTo>
                    <a:pt x="852551" y="0"/>
                  </a:lnTo>
                  <a:lnTo>
                    <a:pt x="758571" y="29210"/>
                  </a:lnTo>
                  <a:lnTo>
                    <a:pt x="714443" y="48906"/>
                  </a:lnTo>
                  <a:lnTo>
                    <a:pt x="671243" y="70250"/>
                  </a:lnTo>
                  <a:lnTo>
                    <a:pt x="629008" y="93201"/>
                  </a:lnTo>
                  <a:lnTo>
                    <a:pt x="587780" y="117720"/>
                  </a:lnTo>
                  <a:lnTo>
                    <a:pt x="547599" y="143766"/>
                  </a:lnTo>
                  <a:lnTo>
                    <a:pt x="508503" y="171299"/>
                  </a:lnTo>
                  <a:lnTo>
                    <a:pt x="470534" y="200280"/>
                  </a:lnTo>
                  <a:lnTo>
                    <a:pt x="433731" y="230668"/>
                  </a:lnTo>
                  <a:lnTo>
                    <a:pt x="398135" y="262423"/>
                  </a:lnTo>
                  <a:lnTo>
                    <a:pt x="363784" y="295505"/>
                  </a:lnTo>
                  <a:lnTo>
                    <a:pt x="330719" y="329875"/>
                  </a:lnTo>
                  <a:lnTo>
                    <a:pt x="298981" y="365491"/>
                  </a:lnTo>
                  <a:lnTo>
                    <a:pt x="268608" y="402315"/>
                  </a:lnTo>
                  <a:lnTo>
                    <a:pt x="239642" y="440306"/>
                  </a:lnTo>
                  <a:lnTo>
                    <a:pt x="212121" y="479425"/>
                  </a:lnTo>
                  <a:lnTo>
                    <a:pt x="186087" y="519630"/>
                  </a:lnTo>
                  <a:lnTo>
                    <a:pt x="161578" y="560882"/>
                  </a:lnTo>
                  <a:lnTo>
                    <a:pt x="138635" y="603142"/>
                  </a:lnTo>
                  <a:lnTo>
                    <a:pt x="117298" y="646368"/>
                  </a:lnTo>
                  <a:lnTo>
                    <a:pt x="97606" y="690522"/>
                  </a:lnTo>
                  <a:lnTo>
                    <a:pt x="79600" y="735563"/>
                  </a:lnTo>
                  <a:lnTo>
                    <a:pt x="63320" y="781450"/>
                  </a:lnTo>
                  <a:lnTo>
                    <a:pt x="48806" y="828145"/>
                  </a:lnTo>
                  <a:lnTo>
                    <a:pt x="36097" y="875607"/>
                  </a:lnTo>
                  <a:lnTo>
                    <a:pt x="25234" y="923795"/>
                  </a:lnTo>
                  <a:lnTo>
                    <a:pt x="16256" y="972671"/>
                  </a:lnTo>
                  <a:lnTo>
                    <a:pt x="9204" y="1022193"/>
                  </a:lnTo>
                  <a:lnTo>
                    <a:pt x="4117" y="1072322"/>
                  </a:lnTo>
                  <a:lnTo>
                    <a:pt x="1036" y="1123018"/>
                  </a:lnTo>
                  <a:lnTo>
                    <a:pt x="0" y="1174242"/>
                  </a:lnTo>
                  <a:lnTo>
                    <a:pt x="896" y="1221916"/>
                  </a:lnTo>
                  <a:lnTo>
                    <a:pt x="3566" y="1269136"/>
                  </a:lnTo>
                  <a:lnTo>
                    <a:pt x="7976" y="1315870"/>
                  </a:lnTo>
                  <a:lnTo>
                    <a:pt x="14094" y="1362086"/>
                  </a:lnTo>
                  <a:lnTo>
                    <a:pt x="21887" y="1407750"/>
                  </a:lnTo>
                  <a:lnTo>
                    <a:pt x="31325" y="1452832"/>
                  </a:lnTo>
                  <a:lnTo>
                    <a:pt x="42374" y="1497299"/>
                  </a:lnTo>
                  <a:lnTo>
                    <a:pt x="55003" y="1541118"/>
                  </a:lnTo>
                  <a:lnTo>
                    <a:pt x="69179" y="1584259"/>
                  </a:lnTo>
                  <a:lnTo>
                    <a:pt x="84870" y="1626687"/>
                  </a:lnTo>
                  <a:lnTo>
                    <a:pt x="102044" y="1668372"/>
                  </a:lnTo>
                  <a:lnTo>
                    <a:pt x="120668" y="1709281"/>
                  </a:lnTo>
                  <a:lnTo>
                    <a:pt x="140711" y="1749382"/>
                  </a:lnTo>
                  <a:lnTo>
                    <a:pt x="162141" y="1788642"/>
                  </a:lnTo>
                  <a:lnTo>
                    <a:pt x="184925" y="1827030"/>
                  </a:lnTo>
                  <a:lnTo>
                    <a:pt x="209031" y="1864514"/>
                  </a:lnTo>
                  <a:lnTo>
                    <a:pt x="234427" y="1901061"/>
                  </a:lnTo>
                  <a:lnTo>
                    <a:pt x="261080" y="1936638"/>
                  </a:lnTo>
                  <a:lnTo>
                    <a:pt x="288959" y="1971215"/>
                  </a:lnTo>
                  <a:lnTo>
                    <a:pt x="318031" y="2004758"/>
                  </a:lnTo>
                  <a:lnTo>
                    <a:pt x="348265" y="2037236"/>
                  </a:lnTo>
                  <a:lnTo>
                    <a:pt x="379627" y="2068617"/>
                  </a:lnTo>
                  <a:lnTo>
                    <a:pt x="412087" y="2098867"/>
                  </a:lnTo>
                  <a:lnTo>
                    <a:pt x="445611" y="2127955"/>
                  </a:lnTo>
                  <a:lnTo>
                    <a:pt x="480167" y="2155849"/>
                  </a:lnTo>
                  <a:lnTo>
                    <a:pt x="515724" y="2182517"/>
                  </a:lnTo>
                  <a:lnTo>
                    <a:pt x="552249" y="2207927"/>
                  </a:lnTo>
                  <a:lnTo>
                    <a:pt x="589710" y="2232045"/>
                  </a:lnTo>
                  <a:lnTo>
                    <a:pt x="628074" y="2254841"/>
                  </a:lnTo>
                  <a:lnTo>
                    <a:pt x="667310" y="2276282"/>
                  </a:lnTo>
                  <a:lnTo>
                    <a:pt x="707386" y="2296335"/>
                  </a:lnTo>
                  <a:lnTo>
                    <a:pt x="748269" y="2314970"/>
                  </a:lnTo>
                  <a:lnTo>
                    <a:pt x="789927" y="2332152"/>
                  </a:lnTo>
                  <a:lnTo>
                    <a:pt x="832328" y="2347851"/>
                  </a:lnTo>
                  <a:lnTo>
                    <a:pt x="875440" y="2362034"/>
                  </a:lnTo>
                  <a:lnTo>
                    <a:pt x="919230" y="2374669"/>
                  </a:lnTo>
                  <a:lnTo>
                    <a:pt x="963667" y="2385723"/>
                  </a:lnTo>
                  <a:lnTo>
                    <a:pt x="1008718" y="2395165"/>
                  </a:lnTo>
                  <a:lnTo>
                    <a:pt x="1054351" y="2402963"/>
                  </a:lnTo>
                  <a:lnTo>
                    <a:pt x="1100533" y="2409084"/>
                  </a:lnTo>
                  <a:lnTo>
                    <a:pt x="1147234" y="2413495"/>
                  </a:lnTo>
                  <a:lnTo>
                    <a:pt x="1194420" y="2416166"/>
                  </a:lnTo>
                  <a:lnTo>
                    <a:pt x="1242060" y="2417064"/>
                  </a:lnTo>
                  <a:lnTo>
                    <a:pt x="1289699" y="2416166"/>
                  </a:lnTo>
                  <a:lnTo>
                    <a:pt x="1336885" y="2413495"/>
                  </a:lnTo>
                  <a:lnTo>
                    <a:pt x="1383586" y="2409084"/>
                  </a:lnTo>
                  <a:lnTo>
                    <a:pt x="1429768" y="2402963"/>
                  </a:lnTo>
                  <a:lnTo>
                    <a:pt x="1475401" y="2395165"/>
                  </a:lnTo>
                  <a:lnTo>
                    <a:pt x="1520452" y="2385723"/>
                  </a:lnTo>
                  <a:lnTo>
                    <a:pt x="1564889" y="2374669"/>
                  </a:lnTo>
                  <a:lnTo>
                    <a:pt x="1608679" y="2362034"/>
                  </a:lnTo>
                  <a:lnTo>
                    <a:pt x="1651791" y="2347851"/>
                  </a:lnTo>
                  <a:lnTo>
                    <a:pt x="1694192" y="2332152"/>
                  </a:lnTo>
                  <a:lnTo>
                    <a:pt x="1735850" y="2314970"/>
                  </a:lnTo>
                  <a:lnTo>
                    <a:pt x="1776733" y="2296335"/>
                  </a:lnTo>
                  <a:lnTo>
                    <a:pt x="1816809" y="2276282"/>
                  </a:lnTo>
                  <a:lnTo>
                    <a:pt x="1856045" y="2254841"/>
                  </a:lnTo>
                  <a:lnTo>
                    <a:pt x="1894409" y="2232045"/>
                  </a:lnTo>
                  <a:lnTo>
                    <a:pt x="1931870" y="2207927"/>
                  </a:lnTo>
                  <a:lnTo>
                    <a:pt x="1968395" y="2182517"/>
                  </a:lnTo>
                  <a:lnTo>
                    <a:pt x="2003952" y="2155849"/>
                  </a:lnTo>
                  <a:lnTo>
                    <a:pt x="2038508" y="2127955"/>
                  </a:lnTo>
                  <a:lnTo>
                    <a:pt x="2072032" y="2098867"/>
                  </a:lnTo>
                  <a:lnTo>
                    <a:pt x="2104492" y="2068617"/>
                  </a:lnTo>
                  <a:lnTo>
                    <a:pt x="2135854" y="2037236"/>
                  </a:lnTo>
                  <a:lnTo>
                    <a:pt x="2166088" y="2004758"/>
                  </a:lnTo>
                  <a:lnTo>
                    <a:pt x="2195160" y="1971215"/>
                  </a:lnTo>
                  <a:lnTo>
                    <a:pt x="2223039" y="1936638"/>
                  </a:lnTo>
                  <a:lnTo>
                    <a:pt x="2249692" y="1901061"/>
                  </a:lnTo>
                  <a:lnTo>
                    <a:pt x="2275088" y="1864514"/>
                  </a:lnTo>
                  <a:lnTo>
                    <a:pt x="2299194" y="1827030"/>
                  </a:lnTo>
                  <a:lnTo>
                    <a:pt x="2321978" y="1788642"/>
                  </a:lnTo>
                  <a:lnTo>
                    <a:pt x="2343408" y="1749382"/>
                  </a:lnTo>
                  <a:lnTo>
                    <a:pt x="2363451" y="1709281"/>
                  </a:lnTo>
                  <a:lnTo>
                    <a:pt x="2382075" y="1668372"/>
                  </a:lnTo>
                  <a:lnTo>
                    <a:pt x="2399249" y="1626687"/>
                  </a:lnTo>
                  <a:lnTo>
                    <a:pt x="2414940" y="1584259"/>
                  </a:lnTo>
                  <a:lnTo>
                    <a:pt x="2429116" y="1541118"/>
                  </a:lnTo>
                  <a:lnTo>
                    <a:pt x="2441745" y="1497299"/>
                  </a:lnTo>
                  <a:lnTo>
                    <a:pt x="2452794" y="1452832"/>
                  </a:lnTo>
                  <a:lnTo>
                    <a:pt x="2462232" y="1407750"/>
                  </a:lnTo>
                  <a:lnTo>
                    <a:pt x="2470025" y="1362086"/>
                  </a:lnTo>
                  <a:lnTo>
                    <a:pt x="2476143" y="1315870"/>
                  </a:lnTo>
                  <a:lnTo>
                    <a:pt x="2480553" y="1269136"/>
                  </a:lnTo>
                  <a:lnTo>
                    <a:pt x="2483223" y="1221916"/>
                  </a:lnTo>
                  <a:lnTo>
                    <a:pt x="2484120" y="1174242"/>
                  </a:lnTo>
                  <a:lnTo>
                    <a:pt x="2483083" y="1123018"/>
                  </a:lnTo>
                  <a:lnTo>
                    <a:pt x="2480002" y="1072322"/>
                  </a:lnTo>
                  <a:lnTo>
                    <a:pt x="2474915" y="1022193"/>
                  </a:lnTo>
                  <a:lnTo>
                    <a:pt x="2467863" y="972671"/>
                  </a:lnTo>
                  <a:lnTo>
                    <a:pt x="2458885" y="923795"/>
                  </a:lnTo>
                  <a:lnTo>
                    <a:pt x="2448022" y="875607"/>
                  </a:lnTo>
                  <a:lnTo>
                    <a:pt x="2435313" y="828145"/>
                  </a:lnTo>
                  <a:lnTo>
                    <a:pt x="2420799" y="781450"/>
                  </a:lnTo>
                  <a:lnTo>
                    <a:pt x="2404519" y="735563"/>
                  </a:lnTo>
                  <a:lnTo>
                    <a:pt x="2386513" y="690522"/>
                  </a:lnTo>
                  <a:lnTo>
                    <a:pt x="2366821" y="646368"/>
                  </a:lnTo>
                  <a:lnTo>
                    <a:pt x="2345484" y="603142"/>
                  </a:lnTo>
                  <a:lnTo>
                    <a:pt x="2322541" y="560882"/>
                  </a:lnTo>
                  <a:lnTo>
                    <a:pt x="2298032" y="519630"/>
                  </a:lnTo>
                  <a:lnTo>
                    <a:pt x="2271998" y="479425"/>
                  </a:lnTo>
                  <a:lnTo>
                    <a:pt x="2244477" y="440306"/>
                  </a:lnTo>
                  <a:lnTo>
                    <a:pt x="2215511" y="402315"/>
                  </a:lnTo>
                  <a:lnTo>
                    <a:pt x="2185138" y="365491"/>
                  </a:lnTo>
                  <a:lnTo>
                    <a:pt x="2153400" y="329875"/>
                  </a:lnTo>
                  <a:lnTo>
                    <a:pt x="2120335" y="295505"/>
                  </a:lnTo>
                  <a:lnTo>
                    <a:pt x="2085984" y="262423"/>
                  </a:lnTo>
                  <a:lnTo>
                    <a:pt x="2050388" y="230668"/>
                  </a:lnTo>
                  <a:lnTo>
                    <a:pt x="2013585" y="200280"/>
                  </a:lnTo>
                  <a:lnTo>
                    <a:pt x="1975616" y="171299"/>
                  </a:lnTo>
                  <a:lnTo>
                    <a:pt x="1936520" y="143766"/>
                  </a:lnTo>
                  <a:lnTo>
                    <a:pt x="1896339" y="117720"/>
                  </a:lnTo>
                  <a:lnTo>
                    <a:pt x="1855111" y="93201"/>
                  </a:lnTo>
                  <a:lnTo>
                    <a:pt x="1812876" y="70250"/>
                  </a:lnTo>
                  <a:lnTo>
                    <a:pt x="1769676" y="48906"/>
                  </a:lnTo>
                  <a:lnTo>
                    <a:pt x="1725549" y="29210"/>
                  </a:lnTo>
                  <a:lnTo>
                    <a:pt x="1631569" y="0"/>
                  </a:lnTo>
                  <a:close/>
                </a:path>
              </a:pathLst>
            </a:custGeom>
            <a:solidFill>
              <a:srgbClr val="CA9F8A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51" name="Google Shape;951;p42"/>
          <p:cNvSpPr txBox="1"/>
          <p:nvPr/>
        </p:nvSpPr>
        <p:spPr>
          <a:xfrm>
            <a:off x="6506792" y="3005122"/>
            <a:ext cx="1172100" cy="267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240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000" dirty="0">
              <a:solidFill>
                <a:srgbClr val="FFFFFF"/>
              </a:solidFill>
            </a:endParaRPr>
          </a:p>
        </p:txBody>
      </p:sp>
      <p:sp>
        <p:nvSpPr>
          <p:cNvPr id="952" name="Google Shape;952;p42"/>
          <p:cNvSpPr txBox="1"/>
          <p:nvPr/>
        </p:nvSpPr>
        <p:spPr>
          <a:xfrm>
            <a:off x="313029" y="4841498"/>
            <a:ext cx="936600" cy="12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3" name="Google Shape;953;p42"/>
          <p:cNvSpPr txBox="1">
            <a:spLocks noGrp="1"/>
          </p:cNvSpPr>
          <p:nvPr>
            <p:ph type="title"/>
          </p:nvPr>
        </p:nvSpPr>
        <p:spPr>
          <a:xfrm>
            <a:off x="1514162" y="709550"/>
            <a:ext cx="5688313" cy="656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5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4200" b="0" dirty="0">
                <a:solidFill>
                  <a:srgbClr val="538235"/>
                </a:solidFill>
                <a:latin typeface="Poppins Light"/>
                <a:ea typeface="Poppins Light"/>
                <a:cs typeface="Poppins Light"/>
                <a:sym typeface="Poppins Light"/>
              </a:rPr>
              <a:t>LEVEL BONUS PLAN</a:t>
            </a:r>
            <a:endParaRPr sz="4200" b="0" dirty="0">
              <a:solidFill>
                <a:srgbClr val="538235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954" name="Google Shape;954;p42"/>
          <p:cNvSpPr txBox="1"/>
          <p:nvPr/>
        </p:nvSpPr>
        <p:spPr>
          <a:xfrm>
            <a:off x="6543388" y="2779400"/>
            <a:ext cx="1030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" b="1" dirty="0">
                <a:solidFill>
                  <a:schemeClr val="lt1"/>
                </a:solidFill>
              </a:rPr>
              <a:t>.05%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439E07-FC5A-EBC6-5054-85E19B78F511}"/>
              </a:ext>
            </a:extLst>
          </p:cNvPr>
          <p:cNvSpPr txBox="1"/>
          <p:nvPr/>
        </p:nvSpPr>
        <p:spPr>
          <a:xfrm>
            <a:off x="2071688" y="2025395"/>
            <a:ext cx="602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chemeClr val="bg1"/>
                </a:solidFill>
              </a:rPr>
              <a:t>L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744BF7-4937-9CFC-F7A1-0AF54EB82678}"/>
              </a:ext>
            </a:extLst>
          </p:cNvPr>
          <p:cNvSpPr txBox="1"/>
          <p:nvPr/>
        </p:nvSpPr>
        <p:spPr>
          <a:xfrm>
            <a:off x="4429125" y="2042730"/>
            <a:ext cx="495305" cy="310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00" algn="ctr">
              <a:buSzPts val="1200"/>
            </a:pPr>
            <a:r>
              <a:rPr lang="en-IN" b="1" dirty="0">
                <a:solidFill>
                  <a:srgbClr val="FFFFFF"/>
                </a:solidFill>
              </a:rPr>
              <a:t>L 2</a:t>
            </a:r>
          </a:p>
        </p:txBody>
      </p:sp>
      <p:sp>
        <p:nvSpPr>
          <p:cNvPr id="8" name="Google Shape;947;p42">
            <a:extLst>
              <a:ext uri="{FF2B5EF4-FFF2-40B4-BE49-F238E27FC236}">
                <a16:creationId xmlns:a16="http://schemas.microsoft.com/office/drawing/2014/main" id="{CB3C60A1-6DF8-F06B-D2B7-58E3E6DCA905}"/>
              </a:ext>
            </a:extLst>
          </p:cNvPr>
          <p:cNvSpPr/>
          <p:nvPr/>
        </p:nvSpPr>
        <p:spPr>
          <a:xfrm>
            <a:off x="6744176" y="1852337"/>
            <a:ext cx="656272" cy="653891"/>
          </a:xfrm>
          <a:custGeom>
            <a:avLst/>
            <a:gdLst/>
            <a:ahLst/>
            <a:cxnLst/>
            <a:rect l="l" t="t" r="r" b="b"/>
            <a:pathLst>
              <a:path w="875029" h="871855" extrusionOk="0">
                <a:moveTo>
                  <a:pt x="437388" y="0"/>
                </a:moveTo>
                <a:lnTo>
                  <a:pt x="389731" y="2558"/>
                </a:lnTo>
                <a:lnTo>
                  <a:pt x="343560" y="10055"/>
                </a:lnTo>
                <a:lnTo>
                  <a:pt x="299142" y="22226"/>
                </a:lnTo>
                <a:lnTo>
                  <a:pt x="256745" y="38803"/>
                </a:lnTo>
                <a:lnTo>
                  <a:pt x="216633" y="59520"/>
                </a:lnTo>
                <a:lnTo>
                  <a:pt x="179076" y="84112"/>
                </a:lnTo>
                <a:lnTo>
                  <a:pt x="144338" y="112312"/>
                </a:lnTo>
                <a:lnTo>
                  <a:pt x="112688" y="143854"/>
                </a:lnTo>
                <a:lnTo>
                  <a:pt x="84393" y="178472"/>
                </a:lnTo>
                <a:lnTo>
                  <a:pt x="59718" y="215900"/>
                </a:lnTo>
                <a:lnTo>
                  <a:pt x="38931" y="255870"/>
                </a:lnTo>
                <a:lnTo>
                  <a:pt x="22299" y="298118"/>
                </a:lnTo>
                <a:lnTo>
                  <a:pt x="10088" y="342377"/>
                </a:lnTo>
                <a:lnTo>
                  <a:pt x="2566" y="388381"/>
                </a:lnTo>
                <a:lnTo>
                  <a:pt x="0" y="435863"/>
                </a:lnTo>
                <a:lnTo>
                  <a:pt x="2566" y="483346"/>
                </a:lnTo>
                <a:lnTo>
                  <a:pt x="10088" y="529350"/>
                </a:lnTo>
                <a:lnTo>
                  <a:pt x="22299" y="573609"/>
                </a:lnTo>
                <a:lnTo>
                  <a:pt x="38931" y="615857"/>
                </a:lnTo>
                <a:lnTo>
                  <a:pt x="59718" y="655827"/>
                </a:lnTo>
                <a:lnTo>
                  <a:pt x="84393" y="693255"/>
                </a:lnTo>
                <a:lnTo>
                  <a:pt x="112688" y="727873"/>
                </a:lnTo>
                <a:lnTo>
                  <a:pt x="144338" y="759415"/>
                </a:lnTo>
                <a:lnTo>
                  <a:pt x="179076" y="787615"/>
                </a:lnTo>
                <a:lnTo>
                  <a:pt x="216633" y="812207"/>
                </a:lnTo>
                <a:lnTo>
                  <a:pt x="256745" y="832924"/>
                </a:lnTo>
                <a:lnTo>
                  <a:pt x="299142" y="849501"/>
                </a:lnTo>
                <a:lnTo>
                  <a:pt x="343560" y="861672"/>
                </a:lnTo>
                <a:lnTo>
                  <a:pt x="389731" y="869169"/>
                </a:lnTo>
                <a:lnTo>
                  <a:pt x="437388" y="871727"/>
                </a:lnTo>
                <a:lnTo>
                  <a:pt x="485044" y="869169"/>
                </a:lnTo>
                <a:lnTo>
                  <a:pt x="531215" y="861672"/>
                </a:lnTo>
                <a:lnTo>
                  <a:pt x="575633" y="849501"/>
                </a:lnTo>
                <a:lnTo>
                  <a:pt x="618030" y="832924"/>
                </a:lnTo>
                <a:lnTo>
                  <a:pt x="658142" y="812207"/>
                </a:lnTo>
                <a:lnTo>
                  <a:pt x="695699" y="787615"/>
                </a:lnTo>
                <a:lnTo>
                  <a:pt x="730437" y="759415"/>
                </a:lnTo>
                <a:lnTo>
                  <a:pt x="762087" y="727873"/>
                </a:lnTo>
                <a:lnTo>
                  <a:pt x="790382" y="693255"/>
                </a:lnTo>
                <a:lnTo>
                  <a:pt x="815057" y="655827"/>
                </a:lnTo>
                <a:lnTo>
                  <a:pt x="835844" y="615857"/>
                </a:lnTo>
                <a:lnTo>
                  <a:pt x="852476" y="573609"/>
                </a:lnTo>
                <a:lnTo>
                  <a:pt x="864687" y="529350"/>
                </a:lnTo>
                <a:lnTo>
                  <a:pt x="872209" y="483346"/>
                </a:lnTo>
                <a:lnTo>
                  <a:pt x="874776" y="435863"/>
                </a:lnTo>
                <a:lnTo>
                  <a:pt x="872209" y="388381"/>
                </a:lnTo>
                <a:lnTo>
                  <a:pt x="864687" y="342377"/>
                </a:lnTo>
                <a:lnTo>
                  <a:pt x="852476" y="298118"/>
                </a:lnTo>
                <a:lnTo>
                  <a:pt x="835844" y="255870"/>
                </a:lnTo>
                <a:lnTo>
                  <a:pt x="815057" y="215900"/>
                </a:lnTo>
                <a:lnTo>
                  <a:pt x="790382" y="178472"/>
                </a:lnTo>
                <a:lnTo>
                  <a:pt x="762087" y="143854"/>
                </a:lnTo>
                <a:lnTo>
                  <a:pt x="730437" y="112312"/>
                </a:lnTo>
                <a:lnTo>
                  <a:pt x="695699" y="84112"/>
                </a:lnTo>
                <a:lnTo>
                  <a:pt x="658142" y="59520"/>
                </a:lnTo>
                <a:lnTo>
                  <a:pt x="618030" y="38803"/>
                </a:lnTo>
                <a:lnTo>
                  <a:pt x="575633" y="22226"/>
                </a:lnTo>
                <a:lnTo>
                  <a:pt x="531215" y="10055"/>
                </a:lnTo>
                <a:lnTo>
                  <a:pt x="485044" y="2558"/>
                </a:lnTo>
                <a:lnTo>
                  <a:pt x="437388" y="0"/>
                </a:lnTo>
                <a:close/>
              </a:path>
            </a:pathLst>
          </a:custGeom>
          <a:solidFill>
            <a:srgbClr val="CA9F8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6C10D1-1C6C-1D8E-4105-202EA71D3669}"/>
              </a:ext>
            </a:extLst>
          </p:cNvPr>
          <p:cNvSpPr txBox="1"/>
          <p:nvPr/>
        </p:nvSpPr>
        <p:spPr>
          <a:xfrm>
            <a:off x="6730752" y="2042730"/>
            <a:ext cx="8434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   L 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9BA7B21-C414-6C84-2E37-2D6BCF92745D}"/>
              </a:ext>
            </a:extLst>
          </p:cNvPr>
          <p:cNvSpPr txBox="1"/>
          <p:nvPr/>
        </p:nvSpPr>
        <p:spPr>
          <a:xfrm>
            <a:off x="6483075" y="3132342"/>
            <a:ext cx="1415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/>
              <a:t>Level Bonus will be for 10 weeks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" name="Google Shape;1225;p51"/>
          <p:cNvSpPr/>
          <p:nvPr/>
        </p:nvSpPr>
        <p:spPr>
          <a:xfrm>
            <a:off x="-7500" y="0"/>
            <a:ext cx="9151500" cy="5143500"/>
          </a:xfrm>
          <a:prstGeom prst="rect">
            <a:avLst/>
          </a:prstGeom>
          <a:solidFill>
            <a:srgbClr val="734A3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6" name="Google Shape;1226;p51"/>
          <p:cNvSpPr txBox="1"/>
          <p:nvPr/>
        </p:nvSpPr>
        <p:spPr>
          <a:xfrm>
            <a:off x="2814638" y="2120800"/>
            <a:ext cx="5393531" cy="2963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575" rIns="0" bIns="0" anchor="t" anchorCtr="0">
            <a:spAutoFit/>
          </a:bodyPr>
          <a:lstStyle/>
          <a:p>
            <a:pPr marL="127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600" dirty="0">
                <a:solidFill>
                  <a:schemeClr val="lt1"/>
                </a:solidFill>
              </a:rPr>
              <a:t>Maxworth Capital , 5G, 6</a:t>
            </a:r>
            <a:r>
              <a:rPr lang="en" sz="1600" baseline="30000" dirty="0">
                <a:solidFill>
                  <a:schemeClr val="lt1"/>
                </a:solidFill>
              </a:rPr>
              <a:t>th</a:t>
            </a:r>
            <a:r>
              <a:rPr lang="en" sz="1600" dirty="0">
                <a:solidFill>
                  <a:schemeClr val="lt1"/>
                </a:solidFill>
              </a:rPr>
              <a:t> Floor, Jeayam Dream palace, GST Road, Vandalur , Adjacent to Shalom School, Chennai</a:t>
            </a:r>
          </a:p>
          <a:p>
            <a:pPr marL="127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en" sz="1600" dirty="0">
              <a:solidFill>
                <a:schemeClr val="lt1"/>
              </a:solidFill>
            </a:endParaRPr>
          </a:p>
          <a:p>
            <a:pPr marL="127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600" dirty="0">
                <a:solidFill>
                  <a:schemeClr val="lt1"/>
                </a:solidFill>
              </a:rPr>
              <a:t>     +91 9884433224</a:t>
            </a:r>
            <a:endParaRPr sz="1600" dirty="0">
              <a:solidFill>
                <a:schemeClr val="lt1"/>
              </a:solidFill>
            </a:endParaRPr>
          </a:p>
          <a:p>
            <a:pPr marL="127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600" dirty="0">
                <a:solidFill>
                  <a:schemeClr val="lt1"/>
                </a:solidFill>
              </a:rPr>
              <a:t> </a:t>
            </a:r>
          </a:p>
          <a:p>
            <a:pPr marL="127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en-AE" sz="1600" dirty="0">
              <a:solidFill>
                <a:schemeClr val="lt1"/>
              </a:solidFill>
            </a:endParaRPr>
          </a:p>
          <a:p>
            <a:pPr marL="127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en-AE" sz="1600" dirty="0">
              <a:solidFill>
                <a:schemeClr val="lt1"/>
              </a:solidFill>
            </a:endParaRPr>
          </a:p>
          <a:p>
            <a:pPr marL="127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600" dirty="0">
              <a:solidFill>
                <a:schemeClr val="lt1"/>
              </a:solidFill>
            </a:endParaRPr>
          </a:p>
        </p:txBody>
      </p:sp>
      <p:sp>
        <p:nvSpPr>
          <p:cNvPr id="1227" name="Google Shape;1227;p51"/>
          <p:cNvSpPr/>
          <p:nvPr/>
        </p:nvSpPr>
        <p:spPr>
          <a:xfrm rot="2813266">
            <a:off x="1853300" y="2231600"/>
            <a:ext cx="516000" cy="516000"/>
          </a:xfrm>
          <a:prstGeom prst="teardrop">
            <a:avLst>
              <a:gd name="adj" fmla="val 100000"/>
            </a:avLst>
          </a:prstGeom>
          <a:solidFill>
            <a:srgbClr val="D57646"/>
          </a:solidFill>
          <a:ln w="28575" cap="flat" cmpd="sng">
            <a:solidFill>
              <a:srgbClr val="E0C7B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8" name="Google Shape;1228;p51"/>
          <p:cNvSpPr/>
          <p:nvPr/>
        </p:nvSpPr>
        <p:spPr>
          <a:xfrm>
            <a:off x="2756675" y="633665"/>
            <a:ext cx="2240730" cy="853470"/>
          </a:xfrm>
          <a:prstGeom prst="flowChartDocument">
            <a:avLst/>
          </a:prstGeom>
          <a:solidFill>
            <a:srgbClr val="D5764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9" name="Google Shape;1229;p51"/>
          <p:cNvSpPr/>
          <p:nvPr/>
        </p:nvSpPr>
        <p:spPr>
          <a:xfrm rot="2837538">
            <a:off x="1885212" y="3086457"/>
            <a:ext cx="516000" cy="516000"/>
          </a:xfrm>
          <a:prstGeom prst="teardrop">
            <a:avLst>
              <a:gd name="adj" fmla="val 100000"/>
            </a:avLst>
          </a:prstGeom>
          <a:solidFill>
            <a:srgbClr val="D57646"/>
          </a:solidFill>
          <a:ln w="28575" cap="flat" cmpd="sng">
            <a:solidFill>
              <a:srgbClr val="E0C7B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30" name="Google Shape;1230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40500" y="2304550"/>
            <a:ext cx="355950" cy="355950"/>
          </a:xfrm>
          <a:prstGeom prst="rect">
            <a:avLst/>
          </a:prstGeom>
          <a:noFill/>
          <a:ln>
            <a:noFill/>
          </a:ln>
        </p:spPr>
      </p:pic>
      <p:sp>
        <p:nvSpPr>
          <p:cNvPr id="1231" name="Google Shape;1231;p51"/>
          <p:cNvSpPr txBox="1">
            <a:spLocks noGrp="1"/>
          </p:cNvSpPr>
          <p:nvPr>
            <p:ph type="title"/>
          </p:nvPr>
        </p:nvSpPr>
        <p:spPr>
          <a:xfrm>
            <a:off x="2521799" y="764063"/>
            <a:ext cx="4165200" cy="7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525" rIns="0" bIns="0" anchor="t" anchorCtr="0">
            <a:spAutoFit/>
          </a:bodyPr>
          <a:lstStyle/>
          <a:p>
            <a:pPr marL="4064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>
                <a:latin typeface="Poppins"/>
                <a:ea typeface="Poppins"/>
                <a:cs typeface="Poppins"/>
                <a:sym typeface="Poppins"/>
              </a:rPr>
              <a:t>THANK </a:t>
            </a:r>
            <a:r>
              <a:rPr lang="en">
                <a:solidFill>
                  <a:srgbClr val="E0C7BC"/>
                </a:solidFill>
                <a:latin typeface="Poppins"/>
                <a:ea typeface="Poppins"/>
                <a:cs typeface="Poppins"/>
                <a:sym typeface="Poppins"/>
              </a:rPr>
              <a:t>YOU</a:t>
            </a:r>
            <a:endParaRPr>
              <a:solidFill>
                <a:srgbClr val="E0C7BC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32" name="Google Shape;1232;p51"/>
          <p:cNvSpPr/>
          <p:nvPr/>
        </p:nvSpPr>
        <p:spPr>
          <a:xfrm rot="2565142">
            <a:off x="1919924" y="3789203"/>
            <a:ext cx="516000" cy="516000"/>
          </a:xfrm>
          <a:prstGeom prst="teardrop">
            <a:avLst>
              <a:gd name="adj" fmla="val 100000"/>
            </a:avLst>
          </a:prstGeom>
          <a:solidFill>
            <a:srgbClr val="D57646"/>
          </a:solidFill>
          <a:ln w="28575" cap="flat" cmpd="sng">
            <a:solidFill>
              <a:srgbClr val="E0C7B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33" name="Google Shape;1233;p5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80325" y="3177274"/>
            <a:ext cx="325775" cy="325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4" name="Google Shape;1234;p5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15037" y="3884316"/>
            <a:ext cx="325775" cy="32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302</Words>
  <Application>Microsoft Office PowerPoint</Application>
  <PresentationFormat>On-screen Show (16:9)</PresentationFormat>
  <Paragraphs>75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Poppins</vt:lpstr>
      <vt:lpstr>Arial</vt:lpstr>
      <vt:lpstr>Poppins Light</vt:lpstr>
      <vt:lpstr>Poppins SemiBold</vt:lpstr>
      <vt:lpstr>Poppins Medium</vt:lpstr>
      <vt:lpstr>Simple Light</vt:lpstr>
      <vt:lpstr>MAXWORTH CAPITAL</vt:lpstr>
      <vt:lpstr>AGENDA</vt:lpstr>
      <vt:lpstr>  ABOUT : MAXWORTH CAPITAL</vt:lpstr>
      <vt:lpstr>BUSINESS MODEL : MAXWORTH CAPITAL</vt:lpstr>
      <vt:lpstr>HOW MUCH FUNDING WE NEED</vt:lpstr>
      <vt:lpstr>FUNDING AND PAYOUT</vt:lpstr>
      <vt:lpstr>LEVEL BONUS PLAN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SECURA VAULTA</dc:title>
  <dc:creator>prabu balakrishnan</dc:creator>
  <cp:lastModifiedBy>prabu balakrishnan</cp:lastModifiedBy>
  <cp:revision>19</cp:revision>
  <dcterms:modified xsi:type="dcterms:W3CDTF">2025-07-24T14:57:39Z</dcterms:modified>
</cp:coreProperties>
</file>